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86" r:id="rId2"/>
  </p:sldMasterIdLst>
  <p:notesMasterIdLst>
    <p:notesMasterId r:id="rId12"/>
  </p:notesMasterIdLst>
  <p:handoutMasterIdLst>
    <p:handoutMasterId r:id="rId13"/>
  </p:handoutMasterIdLst>
  <p:sldIdLst>
    <p:sldId id="1844" r:id="rId3"/>
    <p:sldId id="1758" r:id="rId4"/>
    <p:sldId id="1748" r:id="rId5"/>
    <p:sldId id="1773" r:id="rId6"/>
    <p:sldId id="1757" r:id="rId7"/>
    <p:sldId id="1853" r:id="rId8"/>
    <p:sldId id="1716" r:id="rId9"/>
    <p:sldId id="1717" r:id="rId10"/>
    <p:sldId id="1825" r:id="rId11"/>
  </p:sldIdLst>
  <p:sldSz cx="12192000" cy="6858000"/>
  <p:notesSz cx="6858000" cy="9144000"/>
  <p:embeddedFontLst>
    <p:embeddedFont>
      <p:font typeface="Amazon Ember" panose="020B0603020204020204" pitchFamily="34" charset="0"/>
      <p:regular r:id="rId14"/>
      <p:bold r:id="rId15"/>
      <p:italic r:id="rId16"/>
      <p:boldItalic r:id="rId17"/>
    </p:embeddedFont>
    <p:embeddedFont>
      <p:font typeface="Amazon Ember Display" panose="020B0603020204020204" pitchFamily="34" charset="0"/>
      <p:regular r:id="rId18"/>
      <p:bold r:id="rId19"/>
      <p:italic r:id="rId20"/>
      <p:boldItalic r:id="rId21"/>
    </p:embeddedFont>
    <p:embeddedFont>
      <p:font typeface="Amazon Ember Heavy" panose="020B0603020204020204" pitchFamily="34" charset="0"/>
      <p:bold r:id="rId22"/>
      <p:italic r:id="rId23"/>
      <p:boldItalic r:id="rId24"/>
    </p:embeddedFont>
    <p:embeddedFont>
      <p:font typeface="Lucida Console" panose="020B0609040504020204" pitchFamily="49" charset="0"/>
      <p:regular r:id="rId25"/>
    </p:embeddedFont>
    <p:embeddedFont>
      <p:font typeface="Segoe UI" panose="020B05020402040202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afs" id="{25896864-DF69-40F5-8CB7-E9E220E900ED}">
          <p14:sldIdLst>
            <p14:sldId id="1844"/>
            <p14:sldId id="1758"/>
            <p14:sldId id="1748"/>
            <p14:sldId id="1773"/>
            <p14:sldId id="1757"/>
            <p14:sldId id="1853"/>
          </p14:sldIdLst>
        </p14:section>
        <p14:section name="🧠🪢 Ecosystem" id="{02EFD3AB-7757-2543-BB6B-C68FCF6A501D}">
          <p14:sldIdLst/>
        </p14:section>
        <p14:section name="Use cases" id="{E86AAA1D-5BCB-A54D-917C-AD05402C37EA}">
          <p14:sldIdLst>
            <p14:sldId id="1716"/>
            <p14:sldId id="1717"/>
            <p14:sldId id="18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gela Sylcott" initials="AS" lastIdx="1" clrIdx="0">
    <p:extLst>
      <p:ext uri="{19B8F6BF-5375-455C-9EA6-DF929625EA0E}">
        <p15:presenceInfo xmlns:p15="http://schemas.microsoft.com/office/powerpoint/2012/main" userId="a657808d9f8d3c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200"/>
    <a:srgbClr val="AB7942"/>
    <a:srgbClr val="411256"/>
    <a:srgbClr val="C0884B"/>
    <a:srgbClr val="152784"/>
    <a:srgbClr val="ED7100"/>
    <a:srgbClr val="8C4FFF"/>
    <a:srgbClr val="CA24D2"/>
    <a:srgbClr val="BF22C6"/>
    <a:srgbClr val="B82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04" autoAdjust="0"/>
    <p:restoredTop sz="96966" autoAdjust="0"/>
  </p:normalViewPr>
  <p:slideViewPr>
    <p:cSldViewPr snapToGrid="0">
      <p:cViewPr varScale="1">
        <p:scale>
          <a:sx n="137" d="100"/>
          <a:sy n="137" d="100"/>
        </p:scale>
        <p:origin x="123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0B3F9-42E9-426B-B3D2-D6012D749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C71F7584-9745-40DA-BD49-9A41A97B2D2E}" type="slidenum">
              <a:rPr lang="en-US" sz="1000" smtClean="0"/>
              <a:pPr algn="ctr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925300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457200"/>
            <a:ext cx="5981700" cy="336470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19100" y="4197679"/>
            <a:ext cx="6000750" cy="43288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/>
            </a:lvl1pPr>
          </a:lstStyle>
          <a:p>
            <a:fld id="{A3D89E5F-BEEF-42A1-A57B-E5A736D511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7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-1063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3550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47713" indent="-119063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73138" indent="-117475" algn="l" defTabSz="914400" rtl="0" eaLnBrk="1" latinLnBrk="0" hangingPunct="1">
      <a:spcAft>
        <a:spcPts val="3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4056" userDrawn="1">
          <p15:clr>
            <a:srgbClr val="F26B43"/>
          </p15:clr>
        </p15:guide>
        <p15:guide id="5" orient="horz" pos="288" userDrawn="1">
          <p15:clr>
            <a:srgbClr val="F26B43"/>
          </p15:clr>
        </p15:guide>
        <p15:guide id="6" orient="horz" pos="264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32256-54BD-60CD-5820-5026AE7EE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63157-A68F-9C83-4377-C0F033F0F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C16AF-3309-76DA-296A-9802BDFDA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18D474B-A3D7-4AEF-B25D-230D7AAA54B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F97B7-DFCE-8C2D-1EA4-49AA0640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4B7F0D-9CE7-E446-05AA-4344E24AC5C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3/21/25 3:06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56A80-6F6D-0E51-E7DF-3960CB365B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3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7882B-1245-70CF-D7E5-D05A28FB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19A4B-A8BB-EC0F-29F4-AFA622387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69FE2-8E28-CAF3-3D81-CB623D1E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1656BBE-971D-C9C2-D302-0C30203B6E6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E2B9E-BC60-464E-08CA-AF98CC28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76DB19-C414-22F5-3B95-2B5E7BB43BC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3/21/25 3:06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BC92A-A4A8-AC41-F48B-210D237E6C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09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D8DAE-620E-CA70-F01F-55A0447CD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DA8FA-632B-AB8B-2A6D-2E38867B1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A3BA-99AD-C961-07C6-91EEF3E50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D7AB345-F300-8F1A-D66C-29AA845D678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7DF84-F962-ED05-E135-88289F94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0D7675-A153-292A-22BA-2E8C1D0EE3B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2F96DF-134D-4F6A-BFA6-E032E504EEEB}" type="datetime8">
              <a:rPr lang="en-US" smtClean="0"/>
              <a:t>3/21/25 3:06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C6512-508F-E5E6-D1CE-3F4C5B8E0F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43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32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29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4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416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409417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  <p15:guide id="2" orient="horz" pos="115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8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9854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62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92114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 userDrawn="1">
          <p15:clr>
            <a:srgbClr val="9FCC3B"/>
          </p15:clr>
        </p15:guide>
        <p15:guide id="3" orient="horz" pos="115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3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0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pos="600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3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8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718036"/>
            <a:ext cx="76581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8074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2173" y="2385638"/>
            <a:ext cx="7658100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74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2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4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38540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296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B89BD6-E679-4C7B-96C2-7C36AE29EA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2F842A-70BA-4077-9AA4-5FBE998F76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B2E977-0BA2-4215-8526-FC70A8510B55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7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B83E6-EECC-4421-BF33-7F4228A07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488008C-F8DD-4766-9D22-0BD8EB664406}"/>
              </a:ext>
            </a:extLst>
          </p:cNvPr>
          <p:cNvSpPr/>
          <p:nvPr userDrawn="1"/>
        </p:nvSpPr>
        <p:spPr bwMode="auto">
          <a:xfrm>
            <a:off x="5299710" y="1445839"/>
            <a:ext cx="1592580" cy="1592580"/>
          </a:xfrm>
          <a:prstGeom prst="ellipse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7A47B-DDE2-474D-B13F-D1BBF5429302}"/>
              </a:ext>
            </a:extLst>
          </p:cNvPr>
          <p:cNvSpPr txBox="1"/>
          <p:nvPr userDrawn="1"/>
        </p:nvSpPr>
        <p:spPr>
          <a:xfrm>
            <a:off x="3378200" y="3178119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Please complete the session survey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DDC1E-A28F-4C80-BA77-657C428E6D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693D-63B1-47C5-9C14-E6B55A2D41E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003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469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>
                <a:latin typeface="+mj-lt"/>
              </a:rPr>
              <a:t>Do not use layouts after this slide.</a:t>
            </a:r>
            <a:br>
              <a:rPr lang="en-US" sz="6000">
                <a:latin typeface="+mj-lt"/>
              </a:rPr>
            </a:br>
            <a:r>
              <a:rPr lang="en-US" sz="2000">
                <a:latin typeface="+mj-lt"/>
              </a:rPr>
              <a:t>They are not part of the official template.</a:t>
            </a:r>
            <a:endParaRPr lang="en-US" sz="600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9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69875" y="2870811"/>
            <a:ext cx="10757271" cy="987963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0" y="6330387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228214"/>
            <a:ext cx="896250" cy="20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7798" y="6286315"/>
            <a:ext cx="540981" cy="3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24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5" y="289511"/>
            <a:ext cx="11652356" cy="849463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6669455"/>
      </p:ext>
    </p:extLst>
  </p:cSld>
  <p:clrMapOvr>
    <a:masterClrMapping/>
  </p:clrMapOvr>
  <p:transition>
    <p:fade/>
  </p:transition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68896" y="2870811"/>
            <a:ext cx="10757271" cy="987963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5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4445000" y="6330387"/>
            <a:ext cx="33020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750" b="0" i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1" y="6228214"/>
            <a:ext cx="896250" cy="204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7798" y="6286315"/>
            <a:ext cx="540981" cy="3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1868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5073650" y="2406650"/>
            <a:ext cx="2044700" cy="204470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216634"/>
            <a:ext cx="12192000" cy="424732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80702670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1DE984-16AE-31CB-F6EB-9E948FF26CFC}"/>
              </a:ext>
            </a:extLst>
          </p:cNvPr>
          <p:cNvSpPr/>
          <p:nvPr userDrawn="1"/>
        </p:nvSpPr>
        <p:spPr>
          <a:xfrm>
            <a:off x="-8546" y="-8546"/>
            <a:ext cx="12200546" cy="6866546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66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F7874C-2CDD-4094-B5E6-68A5D6F84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"/>
            <a:ext cx="12192000" cy="6859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066D3A-C2E2-4BCF-ADD7-8C4E52097B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4202" y="1558740"/>
            <a:ext cx="3741492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D5152E-5DDA-4015-B4DD-4CFBC0D72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91440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91440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68DBCB-B250-4212-8DDA-2D859DDF25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9C8C484E-55A1-40C4-A717-E6EEFD44A78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285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DEFD35B-362D-4717-8C9F-A3B002629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62500" y="4622800"/>
            <a:ext cx="4025900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62500" y="5029200"/>
            <a:ext cx="4025900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3CF9C00-615C-4B3B-B347-65EB730F78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9523DA-4A51-497E-92C7-CF95A7A66E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4025900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049FCF4-841F-4D40-944B-E091B5ECA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632B2CD1-6F2D-4A24-9735-19B2978C444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74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794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CEE417D-56DE-4CCF-A80E-1B815E6174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2608370"/>
            <a:ext cx="9144000" cy="1524571"/>
          </a:xfrm>
        </p:spPr>
        <p:txBody>
          <a:bodyPr wrap="square" anchor="t" anchorCtr="0"/>
          <a:lstStyle>
            <a:lvl1pPr algn="l">
              <a:defRPr sz="4800" b="1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0" y="1981200"/>
            <a:ext cx="9144000" cy="258532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1200" b="1" i="0" cap="all" spc="300" baseline="0">
                <a:solidFill>
                  <a:srgbClr val="31C8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Legal info placeholder (editor use only)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A53608C-BC1B-4230-9749-DCC8F65E2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440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F8E2DE9-BE11-42F7-9EF2-9F9BECFEF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440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2EA97E1-FCDC-4CCD-B17F-956E335BB6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4150" y="4622801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C0D4D7-101C-4254-8AC8-372BE24FCC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34150" y="5029200"/>
            <a:ext cx="2986088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344CD4C-DA6E-48BA-A4DB-CF5CFDA0AA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1" y="1491342"/>
            <a:ext cx="9144000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A4962B8-F430-410C-AD89-B65843C5D7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4622800"/>
            <a:ext cx="2986088" cy="406400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CADF9B-2585-440C-BD1E-DB98F1D0B5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E63126D1-F088-4FBF-9456-8E6FB0B1BC07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1734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pos="6000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163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0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15359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70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4311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9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38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820D64C-347D-4308-9EE0-AAC38B6F0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27573-0BA7-4721-BCAD-217CEB3B5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6265334" y="0"/>
            <a:ext cx="592666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562601" cy="12003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828800"/>
            <a:ext cx="5562601" cy="44196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(or paste) to insert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05C454-8479-46E2-B74B-C59644F4BF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2CD22-BB9B-4E45-90B1-271AC48FAA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3EB274-BDBE-4F1A-836A-F3CA9C7FEE7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5051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15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93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0517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317264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>
          <p15:clr>
            <a:srgbClr val="9FCC3B"/>
          </p15:clr>
        </p15:guide>
        <p15:guide id="2" orient="horz" pos="1152">
          <p15:clr>
            <a:srgbClr val="9FCC3B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485900"/>
            <a:ext cx="114300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1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67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74098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>
          <p15:clr>
            <a:srgbClr val="9FCC3B"/>
          </p15:clr>
        </p15:guide>
        <p15:guide id="3" orient="horz" pos="1152">
          <p15:clr>
            <a:srgbClr val="9FCC3B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36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7523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64">
          <p15:clr>
            <a:srgbClr val="9FCC3B"/>
          </p15:clr>
        </p15:guide>
        <p15:guide id="3" orient="horz" pos="1152">
          <p15:clr>
            <a:srgbClr val="9FCC3B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0999" y="1485900"/>
            <a:ext cx="11429999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9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0999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4" y="1485900"/>
            <a:ext cx="5476875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40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411BB17-E0EA-4258-9CA9-222E5E94B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202" y="1991937"/>
            <a:ext cx="9004300" cy="2086725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202" y="4622800"/>
            <a:ext cx="9004300" cy="4247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202" y="5087204"/>
            <a:ext cx="9004300" cy="341632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2817-0F51-4266-8B55-FD44893C1C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9DF47FC4-241F-4E92-8538-B563354D3E9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44773D3-9693-43F1-AB54-22E05A188AD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88639" y="1981200"/>
            <a:ext cx="309563" cy="3095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BA8BABF-B0F1-4409-8061-BAE6D0CCE73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 flipV="1">
            <a:off x="3602573" y="3357776"/>
            <a:ext cx="309563" cy="309563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1289050" ty="-1289050" sx="35000" sy="35000" flip="none" algn="ctr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5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18944A-83F7-4084-B42C-B939787EAD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718036"/>
            <a:ext cx="6935451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E0B11-0F08-4EEE-BF0E-88DC126DC0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5674C105-84AA-4619-9DA0-E908FE1A9D8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+mn-lt"/>
                <a:ea typeface="Amazon Ember" charset="0"/>
                <a:cs typeface="Amazon Ember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42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2B7929-22D1-4D7C-8F29-A92C89B6B4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4821" y="2385638"/>
            <a:ext cx="6935452" cy="2086725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E92EE-7370-467D-BB56-511566726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2A83E-DA94-4B97-9C9C-683B928E74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1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3ECB39F-2F84-4019-9770-704A8A84E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</p:spPr>
        <p:txBody>
          <a:bodyPr lIns="548640" anchor="ctr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video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47802-45EA-47E4-BC12-5237E84813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3A91D1-3946-4354-A250-2D9D3FD268E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788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4257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594568"/>
            <a:ext cx="5476874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4" y="1594568"/>
            <a:ext cx="5476875" cy="42473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1C8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4" y="2133600"/>
            <a:ext cx="5476875" cy="4114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22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1DE984-16AE-31CB-F6EB-9E948FF26CFC}"/>
              </a:ext>
            </a:extLst>
          </p:cNvPr>
          <p:cNvSpPr/>
          <p:nvPr userDrawn="1"/>
        </p:nvSpPr>
        <p:spPr>
          <a:xfrm>
            <a:off x="0" y="0"/>
            <a:ext cx="12192000" cy="68580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1DE984-16AE-31CB-F6EB-9E948FF26CFC}"/>
              </a:ext>
            </a:extLst>
          </p:cNvPr>
          <p:cNvSpPr/>
          <p:nvPr userDrawn="1"/>
        </p:nvSpPr>
        <p:spPr>
          <a:xfrm>
            <a:off x="-8546" y="-8547"/>
            <a:ext cx="12238646" cy="6895121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62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5600700" cy="1200329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310970"/>
            <a:ext cx="5600700" cy="59374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1725611"/>
            <a:ext cx="5600700" cy="4522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78433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E63AF4-E728-4CAB-AB13-4A7CB952B48F}"/>
              </a:ext>
            </a:extLst>
          </p:cNvPr>
          <p:cNvSpPr txBox="1"/>
          <p:nvPr userDrawn="1"/>
        </p:nvSpPr>
        <p:spPr bwMode="white">
          <a:xfrm>
            <a:off x="200025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1" i="0" spc="-300">
                <a:solidFill>
                  <a:schemeClr val="tx1"/>
                </a:solidFill>
                <a:latin typeface="+mn-lt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4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4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3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03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2650" y="3593068"/>
            <a:ext cx="3308350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2650" y="3962400"/>
            <a:ext cx="3308350" cy="101722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</p:spTree>
    <p:extLst>
      <p:ext uri="{BB962C8B-B14F-4D97-AF65-F5344CB8AC3E}">
        <p14:creationId xmlns:p14="http://schemas.microsoft.com/office/powerpoint/2010/main" val="5837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 userDrawn="1"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b="1">
                <a:latin typeface="+mj-lt"/>
              </a:rPr>
              <a:t>Do not use layouts after this slide.</a:t>
            </a:r>
            <a:br>
              <a:rPr lang="en-US" sz="6000">
                <a:latin typeface="+mj-lt"/>
              </a:rPr>
            </a:br>
            <a:r>
              <a:rPr lang="en-US" sz="2000">
                <a:latin typeface="+mj-lt"/>
              </a:rPr>
              <a:t>They are not part of the official template.</a:t>
            </a:r>
            <a:endParaRPr lang="en-US" sz="600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 userDrawn="1"/>
        </p:nvSpPr>
        <p:spPr>
          <a:xfrm>
            <a:off x="381000" y="6337300"/>
            <a:ext cx="3657600" cy="520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795-A7DE-44AB-86EB-C31F4FF745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D10465-9422-4481-A798-38FF69E38D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427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BEE133-5D17-45D1-9DD7-8A373C1AB3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10BC5-035A-45BD-94E6-8833F60E8F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25A0F-8E04-4CA3-B0C5-359B32CA51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78B4ED-351E-4292-9E58-C6ECCFABC42B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54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114300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977900"/>
            <a:ext cx="11430000" cy="258532"/>
          </a:xfrm>
        </p:spPr>
        <p:txBody>
          <a:bodyPr/>
          <a:lstStyle>
            <a:lvl1pPr marL="0" indent="0">
              <a:buNone/>
              <a:defRPr sz="1200" b="1" i="0" cap="all" spc="300" baseline="0">
                <a:solidFill>
                  <a:srgbClr val="31C8FF"/>
                </a:solidFill>
              </a:defRPr>
            </a:lvl1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102420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64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11489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54" r:id="rId6"/>
    <p:sldLayoutId id="2147483662" r:id="rId7"/>
    <p:sldLayoutId id="2147483663" r:id="rId8"/>
    <p:sldLayoutId id="2147483655" r:id="rId9"/>
    <p:sldLayoutId id="2147483650" r:id="rId10"/>
    <p:sldLayoutId id="2147483665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52" r:id="rId17"/>
    <p:sldLayoutId id="2147483670" r:id="rId18"/>
    <p:sldLayoutId id="2147483671" r:id="rId19"/>
    <p:sldLayoutId id="2147483672" r:id="rId20"/>
    <p:sldLayoutId id="2147483673" r:id="rId21"/>
    <p:sldLayoutId id="2147483651" r:id="rId22"/>
    <p:sldLayoutId id="2147483674" r:id="rId23"/>
    <p:sldLayoutId id="2147483675" r:id="rId24"/>
    <p:sldLayoutId id="2147483653" r:id="rId25"/>
    <p:sldLayoutId id="2147483656" r:id="rId26"/>
    <p:sldLayoutId id="2147483657" r:id="rId27"/>
    <p:sldLayoutId id="2147483676" r:id="rId28"/>
    <p:sldLayoutId id="2147483677" r:id="rId29"/>
    <p:sldLayoutId id="2147483678" r:id="rId30"/>
    <p:sldLayoutId id="2147483680" r:id="rId31"/>
    <p:sldLayoutId id="2147483681" r:id="rId32"/>
    <p:sldLayoutId id="2147483683" r:id="rId33"/>
    <p:sldLayoutId id="2147483684" r:id="rId34"/>
    <p:sldLayoutId id="214748371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 userDrawn="1">
          <p15:clr>
            <a:srgbClr val="F26B43"/>
          </p15:clr>
        </p15:guide>
        <p15:guide id="2" pos="74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B9D35E-D40C-4379-9E3A-608F2B94567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11430000" cy="6463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1485900"/>
            <a:ext cx="11429999" cy="2009781"/>
          </a:xfrm>
          <a:prstGeom prst="rect">
            <a:avLst/>
          </a:prstGeom>
        </p:spPr>
        <p:txBody>
          <a:bodyPr vert="horz" lIns="0" tIns="45720" rIns="0" bIns="4572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18714-7893-4A3A-9130-79EF6BF69A14}" type="datetimeFigureOut">
              <a:rPr lang="en-US" smtClean="0"/>
              <a:pPr/>
              <a:t>3/21/25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48DEFA-F6EC-4A9C-98D7-BB1ADB81D55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0" y="1"/>
            <a:ext cx="80304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2AA5C4-C6BB-435E-BF9E-B1A294871A16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rcRect/>
          <a:stretch/>
        </p:blipFill>
        <p:spPr>
          <a:xfrm>
            <a:off x="402173" y="6412705"/>
            <a:ext cx="404768" cy="2286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3D5AC02-352C-43C8-9E46-87CBFCCFC644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24821" y="64740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2023,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764285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6" r:id="rId27"/>
    <p:sldLayoutId id="2147483713" r:id="rId28"/>
    <p:sldLayoutId id="2147483714" r:id="rId29"/>
    <p:sldLayoutId id="2147483715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10858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1314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74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31" Type="http://schemas.openxmlformats.org/officeDocument/2006/relationships/image" Target="../media/image48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9FB6B-3202-3C14-AF3F-C65872285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FB112-C802-F9B9-E52E-3DBD055A484E}"/>
              </a:ext>
            </a:extLst>
          </p:cNvPr>
          <p:cNvSpPr txBox="1"/>
          <p:nvPr/>
        </p:nvSpPr>
        <p:spPr>
          <a:xfrm>
            <a:off x="4036943" y="1613118"/>
            <a:ext cx="4118115" cy="186204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GB" sz="11500" dirty="0">
                <a:solidFill>
                  <a:srgbClr val="FFFF00"/>
                </a:solidFill>
              </a:rPr>
              <a:t>Drafts</a:t>
            </a:r>
          </a:p>
        </p:txBody>
      </p:sp>
    </p:spTree>
    <p:extLst>
      <p:ext uri="{BB962C8B-B14F-4D97-AF65-F5344CB8AC3E}">
        <p14:creationId xmlns:p14="http://schemas.microsoft.com/office/powerpoint/2010/main" val="190264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AE274-481E-F339-1881-4C80FDCE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F1B9DFF-86F3-E4C1-F995-3BACA9B5FBBC}"/>
              </a:ext>
            </a:extLst>
          </p:cNvPr>
          <p:cNvSpPr txBox="1"/>
          <p:nvPr/>
        </p:nvSpPr>
        <p:spPr>
          <a:xfrm>
            <a:off x="5773327" y="165680"/>
            <a:ext cx="1522622" cy="11241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US" sz="16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C94B3-54CE-D5EC-3D52-EA39255F1083}"/>
              </a:ext>
            </a:extLst>
          </p:cNvPr>
          <p:cNvSpPr txBox="1"/>
          <p:nvPr/>
        </p:nvSpPr>
        <p:spPr>
          <a:xfrm>
            <a:off x="9732089" y="336568"/>
            <a:ext cx="1754670" cy="187839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endParaRPr lang="en-GB" sz="166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E3C368-B5D8-0E84-AA45-E991D1B29F7B}"/>
              </a:ext>
            </a:extLst>
          </p:cNvPr>
          <p:cNvSpPr txBox="1"/>
          <p:nvPr/>
        </p:nvSpPr>
        <p:spPr>
          <a:xfrm>
            <a:off x="8405851" y="705988"/>
            <a:ext cx="1319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2C1769-630E-3709-F266-0798D6BBCB62}"/>
              </a:ext>
            </a:extLst>
          </p:cNvPr>
          <p:cNvGrpSpPr/>
          <p:nvPr/>
        </p:nvGrpSpPr>
        <p:grpSpPr>
          <a:xfrm>
            <a:off x="6870846" y="3995213"/>
            <a:ext cx="1961939" cy="1035708"/>
            <a:chOff x="1438889" y="4838875"/>
            <a:chExt cx="1961939" cy="10357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C447B86-1799-A7B5-41FA-E3BC69192040}"/>
                </a:ext>
              </a:extLst>
            </p:cNvPr>
            <p:cNvSpPr/>
            <p:nvPr/>
          </p:nvSpPr>
          <p:spPr>
            <a:xfrm>
              <a:off x="1438889" y="4856900"/>
              <a:ext cx="1961939" cy="101472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r>
                <a: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👥 Domain</a:t>
              </a:r>
            </a:p>
            <a:p>
              <a:endParaRPr lang="en-GB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425F1F-2C9E-EC1A-7BB1-FC6B08EA53B7}"/>
                </a:ext>
              </a:extLst>
            </p:cNvPr>
            <p:cNvSpPr txBox="1"/>
            <p:nvPr/>
          </p:nvSpPr>
          <p:spPr>
            <a:xfrm>
              <a:off x="2442088" y="4838875"/>
              <a:ext cx="243656" cy="1035708"/>
            </a:xfrm>
            <a:prstGeom prst="rect">
              <a:avLst/>
            </a:prstGeom>
            <a:noFill/>
          </p:spPr>
          <p:txBody>
            <a:bodyPr wrap="none" lIns="0" rIns="0" rtlCol="0">
              <a:noAutofit/>
            </a:bodyPr>
            <a:lstStyle/>
            <a:p>
              <a:pPr algn="l"/>
              <a:r>
                <a:rPr lang="en-GB" dirty="0"/>
                <a:t>   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5BDEDF-132F-52E0-C35E-C3F7A1E03681}"/>
                </a:ext>
              </a:extLst>
            </p:cNvPr>
            <p:cNvSpPr/>
            <p:nvPr/>
          </p:nvSpPr>
          <p:spPr>
            <a:xfrm>
              <a:off x="1520621" y="5219540"/>
              <a:ext cx="1789368" cy="5621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44000" rIns="0" bIns="144000" anchor="ctr"/>
            <a:lstStyle/>
            <a:p>
              <a:pPr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✨ </a:t>
              </a:r>
              <a:r>
                <a:rPr lang="en-GB" sz="2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Scanner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CDD8749-DAA4-CF48-C027-B36F71BA9208}"/>
              </a:ext>
            </a:extLst>
          </p:cNvPr>
          <p:cNvSpPr/>
          <p:nvPr/>
        </p:nvSpPr>
        <p:spPr>
          <a:xfrm>
            <a:off x="9282851" y="2989663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🧑‍🦰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AA427-09AF-FA88-7C20-81637B8CA7D3}"/>
              </a:ext>
            </a:extLst>
          </p:cNvPr>
          <p:cNvSpPr/>
          <p:nvPr/>
        </p:nvSpPr>
        <p:spPr>
          <a:xfrm>
            <a:off x="9282851" y="2290743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ctr"/>
          <a:lstStyle/>
          <a:p>
            <a:pPr>
              <a:defRPr/>
            </a:pPr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👥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D7EC3C-21C3-DE38-AA1E-8D88015C7641}"/>
              </a:ext>
            </a:extLst>
          </p:cNvPr>
          <p:cNvSpPr/>
          <p:nvPr/>
        </p:nvSpPr>
        <p:spPr>
          <a:xfrm>
            <a:off x="10672015" y="2979933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ctr"/>
          <a:lstStyle/>
          <a:p>
            <a:pPr>
              <a:defRPr/>
            </a:pPr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👥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B67160-131F-B4C8-0328-8CC62E073C8E}"/>
              </a:ext>
            </a:extLst>
          </p:cNvPr>
          <p:cNvSpPr/>
          <p:nvPr/>
        </p:nvSpPr>
        <p:spPr>
          <a:xfrm>
            <a:off x="9977433" y="2989662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🧑‍🦰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E1A5EF-2751-39FA-A095-72D03704A890}"/>
              </a:ext>
            </a:extLst>
          </p:cNvPr>
          <p:cNvSpPr/>
          <p:nvPr/>
        </p:nvSpPr>
        <p:spPr>
          <a:xfrm>
            <a:off x="10672014" y="2290743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🧑‍🦰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35EC9-2BAE-4A6F-BC63-B83D035C9900}"/>
              </a:ext>
            </a:extLst>
          </p:cNvPr>
          <p:cNvSpPr/>
          <p:nvPr/>
        </p:nvSpPr>
        <p:spPr>
          <a:xfrm>
            <a:off x="9977432" y="2287059"/>
            <a:ext cx="515035" cy="562183"/>
          </a:xfrm>
          <a:prstGeom prst="rect">
            <a:avLst/>
          </a:prstGeom>
          <a:solidFill>
            <a:schemeClr val="tx1">
              <a:lumMod val="9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ctr"/>
          <a:lstStyle/>
          <a:p>
            <a:pPr>
              <a:defRPr/>
            </a:pPr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👥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6C8BD-74F5-1A5E-DFB3-3F51D770541E}"/>
              </a:ext>
            </a:extLst>
          </p:cNvPr>
          <p:cNvSpPr txBox="1"/>
          <p:nvPr/>
        </p:nvSpPr>
        <p:spPr>
          <a:xfrm>
            <a:off x="402258" y="705988"/>
            <a:ext cx="217690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/>
              <a:t>🎚️🎛️ 💫 📟 🎯 🦊🦁 🥗 🧙‍♀️🧙‍♂️🏷️📑🎟️🎫🧾🪪📂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479727-A6A8-5055-0518-FD6D5893305F}"/>
              </a:ext>
            </a:extLst>
          </p:cNvPr>
          <p:cNvSpPr txBox="1"/>
          <p:nvPr/>
        </p:nvSpPr>
        <p:spPr>
          <a:xfrm>
            <a:off x="2350142" y="1652425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072457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727D0-CD3A-8DF4-BA6D-2E0A4C91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E4DFBF5-1C85-F6DC-C037-810CD49232CC}"/>
              </a:ext>
            </a:extLst>
          </p:cNvPr>
          <p:cNvGrpSpPr/>
          <p:nvPr/>
        </p:nvGrpSpPr>
        <p:grpSpPr>
          <a:xfrm>
            <a:off x="2683220" y="298013"/>
            <a:ext cx="1988691" cy="1316816"/>
            <a:chOff x="4768207" y="3215212"/>
            <a:chExt cx="1988691" cy="131681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F6FC1F6-5B00-9BB8-F32A-1F33EEFF7DBB}"/>
                </a:ext>
              </a:extLst>
            </p:cNvPr>
            <p:cNvGrpSpPr/>
            <p:nvPr/>
          </p:nvGrpSpPr>
          <p:grpSpPr>
            <a:xfrm>
              <a:off x="4768207" y="3215212"/>
              <a:ext cx="1988691" cy="1316816"/>
              <a:chOff x="6139542" y="58284"/>
              <a:chExt cx="1988691" cy="131681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DCFD768-71C7-9429-D586-DB1F096F0721}"/>
                  </a:ext>
                </a:extLst>
              </p:cNvPr>
              <p:cNvSpPr/>
              <p:nvPr/>
            </p:nvSpPr>
            <p:spPr>
              <a:xfrm>
                <a:off x="6236556" y="149580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🧑‍🦰</a:t>
                </a:r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Wallet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A01E6B-F1D9-B3FD-C90C-AF4C31A11F8E}"/>
                  </a:ext>
                </a:extLst>
              </p:cNvPr>
              <p:cNvSpPr/>
              <p:nvPr/>
            </p:nvSpPr>
            <p:spPr>
              <a:xfrm>
                <a:off x="6139542" y="58284"/>
                <a:ext cx="1988691" cy="1316816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3845CB-D88B-631E-B253-E3CD5BFBA6DD}"/>
                </a:ext>
              </a:extLst>
            </p:cNvPr>
            <p:cNvSpPr/>
            <p:nvPr/>
          </p:nvSpPr>
          <p:spPr>
            <a:xfrm>
              <a:off x="5501604" y="3951814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03E6159-343A-FFDD-2A60-14587CA049FA}"/>
                </a:ext>
              </a:extLst>
            </p:cNvPr>
            <p:cNvSpPr/>
            <p:nvPr/>
          </p:nvSpPr>
          <p:spPr>
            <a:xfrm>
              <a:off x="6133877" y="3951813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865FF7-D06A-B990-E2DD-94B3D103E45F}"/>
                </a:ext>
              </a:extLst>
            </p:cNvPr>
            <p:cNvSpPr/>
            <p:nvPr/>
          </p:nvSpPr>
          <p:spPr>
            <a:xfrm>
              <a:off x="4861649" y="3951814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🤵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2DA597-CB2C-274B-E885-71FBAFECF9EB}"/>
              </a:ext>
            </a:extLst>
          </p:cNvPr>
          <p:cNvGrpSpPr/>
          <p:nvPr/>
        </p:nvGrpSpPr>
        <p:grpSpPr>
          <a:xfrm>
            <a:off x="534850" y="2175227"/>
            <a:ext cx="1988691" cy="1316816"/>
            <a:chOff x="7388710" y="3835400"/>
            <a:chExt cx="1988691" cy="13168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A66A628-EE9E-2279-6677-61DE7EDA0828}"/>
                </a:ext>
              </a:extLst>
            </p:cNvPr>
            <p:cNvGrpSpPr/>
            <p:nvPr/>
          </p:nvGrpSpPr>
          <p:grpSpPr>
            <a:xfrm>
              <a:off x="7388710" y="3835400"/>
              <a:ext cx="1988691" cy="1316816"/>
              <a:chOff x="6139542" y="693286"/>
              <a:chExt cx="1988691" cy="131681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E5E1B57-FC85-87EF-401E-783A3C03017F}"/>
                  </a:ext>
                </a:extLst>
              </p:cNvPr>
              <p:cNvSpPr/>
              <p:nvPr/>
            </p:nvSpPr>
            <p:spPr>
              <a:xfrm>
                <a:off x="6236556" y="1351846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🧑‍🦰</a:t>
                </a:r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Wallet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6164214-1741-92FC-5CA8-D36F2B24E8D4}"/>
                  </a:ext>
                </a:extLst>
              </p:cNvPr>
              <p:cNvSpPr/>
              <p:nvPr/>
            </p:nvSpPr>
            <p:spPr>
              <a:xfrm>
                <a:off x="6139542" y="693286"/>
                <a:ext cx="1988691" cy="1316816"/>
              </a:xfrm>
              <a:prstGeom prst="rect">
                <a:avLst/>
              </a:prstGeom>
              <a:noFill/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3D89B92-EE0A-191B-C1A4-C6E137382B28}"/>
                </a:ext>
              </a:extLst>
            </p:cNvPr>
            <p:cNvSpPr/>
            <p:nvPr/>
          </p:nvSpPr>
          <p:spPr>
            <a:xfrm>
              <a:off x="8122107" y="3928533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A95E4F3-30C1-3DC4-A37C-20767805F3FB}"/>
                </a:ext>
              </a:extLst>
            </p:cNvPr>
            <p:cNvSpPr/>
            <p:nvPr/>
          </p:nvSpPr>
          <p:spPr>
            <a:xfrm>
              <a:off x="8754380" y="3928533"/>
              <a:ext cx="530040" cy="47154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49414C3-F04E-4BB7-3836-816D1CFA5874}"/>
                </a:ext>
              </a:extLst>
            </p:cNvPr>
            <p:cNvSpPr/>
            <p:nvPr/>
          </p:nvSpPr>
          <p:spPr>
            <a:xfrm>
              <a:off x="7482152" y="3928533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🤵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B20F46D-1F06-E6B4-3B15-B519AF489E77}"/>
              </a:ext>
            </a:extLst>
          </p:cNvPr>
          <p:cNvGrpSpPr/>
          <p:nvPr/>
        </p:nvGrpSpPr>
        <p:grpSpPr>
          <a:xfrm>
            <a:off x="5557761" y="3261509"/>
            <a:ext cx="2906554" cy="1446550"/>
            <a:chOff x="540183" y="319466"/>
            <a:chExt cx="2906554" cy="1446550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C56381F-60C5-E77B-4AE2-8F1B49139CB6}"/>
                </a:ext>
              </a:extLst>
            </p:cNvPr>
            <p:cNvGrpSpPr/>
            <p:nvPr/>
          </p:nvGrpSpPr>
          <p:grpSpPr>
            <a:xfrm>
              <a:off x="540183" y="319466"/>
              <a:ext cx="2906554" cy="1446550"/>
              <a:chOff x="366012" y="450097"/>
              <a:chExt cx="2906554" cy="144655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56EFB0F-611C-64DB-7793-C9DE829DCD68}"/>
                  </a:ext>
                </a:extLst>
              </p:cNvPr>
              <p:cNvSpPr/>
              <p:nvPr/>
            </p:nvSpPr>
            <p:spPr>
              <a:xfrm>
                <a:off x="366012" y="484183"/>
                <a:ext cx="2889136" cy="1261102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3301BB2-7051-45D0-3BFC-8E7E80473297}"/>
                  </a:ext>
                </a:extLst>
              </p:cNvPr>
              <p:cNvGrpSpPr/>
              <p:nvPr/>
            </p:nvGrpSpPr>
            <p:grpSpPr>
              <a:xfrm>
                <a:off x="2267400" y="450097"/>
                <a:ext cx="1005166" cy="1446550"/>
                <a:chOff x="3200080" y="385707"/>
                <a:chExt cx="1005166" cy="1446550"/>
              </a:xfrm>
            </p:grpSpPr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08FA0FB-FCF6-DF45-9E1B-3609D23813E7}"/>
                    </a:ext>
                  </a:extLst>
                </p:cNvPr>
                <p:cNvSpPr txBox="1"/>
                <p:nvPr/>
              </p:nvSpPr>
              <p:spPr>
                <a:xfrm>
                  <a:off x="3200080" y="385707"/>
                  <a:ext cx="1005166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8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🧑‍🦰</a:t>
                  </a:r>
                  <a:endParaRPr lang="en-GB" sz="8800" dirty="0"/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85AE248-9701-0FB5-D345-18A7ACF35922}"/>
                    </a:ext>
                  </a:extLst>
                </p:cNvPr>
                <p:cNvSpPr txBox="1"/>
                <p:nvPr/>
              </p:nvSpPr>
              <p:spPr>
                <a:xfrm flipH="1">
                  <a:off x="3566678" y="1311563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89" name="Content Placeholder 2">
                  <a:extLst>
                    <a:ext uri="{FF2B5EF4-FFF2-40B4-BE49-F238E27FC236}">
                      <a16:creationId xmlns:a16="http://schemas.microsoft.com/office/drawing/2014/main" id="{5CBA6774-237B-D290-35EF-D142DF1706C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21660" y="419792"/>
                  <a:ext cx="9620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144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600"/>
                    </a:spcAft>
                    <a:buNone/>
                  </a:pPr>
                  <a:r>
                    <a:rPr lang="en-US" sz="20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owner</a:t>
                  </a:r>
                </a:p>
              </p:txBody>
            </p:sp>
          </p:grp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143ED6-0F3F-2377-4FF8-0EAB3842664C}"/>
                </a:ext>
              </a:extLst>
            </p:cNvPr>
            <p:cNvSpPr/>
            <p:nvPr/>
          </p:nvSpPr>
          <p:spPr>
            <a:xfrm>
              <a:off x="612570" y="979717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Wallet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EAFE240-8854-67CA-6F9E-C3F792B386D8}"/>
                </a:ext>
              </a:extLst>
            </p:cNvPr>
            <p:cNvSpPr/>
            <p:nvPr/>
          </p:nvSpPr>
          <p:spPr>
            <a:xfrm>
              <a:off x="1248953" y="414290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3177ABF-E9E4-D4B1-C7E1-0E92DBC783E1}"/>
                </a:ext>
              </a:extLst>
            </p:cNvPr>
            <p:cNvSpPr/>
            <p:nvPr/>
          </p:nvSpPr>
          <p:spPr>
            <a:xfrm>
              <a:off x="1881226" y="414290"/>
              <a:ext cx="530040" cy="47154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740891A-2433-A531-F209-3413AB2F599F}"/>
                </a:ext>
              </a:extLst>
            </p:cNvPr>
            <p:cNvSpPr/>
            <p:nvPr/>
          </p:nvSpPr>
          <p:spPr>
            <a:xfrm>
              <a:off x="608998" y="414290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🤵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197141E-A989-C0D2-680B-67C14A544892}"/>
              </a:ext>
            </a:extLst>
          </p:cNvPr>
          <p:cNvGrpSpPr/>
          <p:nvPr/>
        </p:nvGrpSpPr>
        <p:grpSpPr>
          <a:xfrm>
            <a:off x="2704918" y="2175227"/>
            <a:ext cx="1988691" cy="1355445"/>
            <a:chOff x="2593915" y="4688785"/>
            <a:chExt cx="1988691" cy="1355445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B5C37E3-D946-0DB0-86A3-781B224CD71C}"/>
                </a:ext>
              </a:extLst>
            </p:cNvPr>
            <p:cNvGrpSpPr/>
            <p:nvPr/>
          </p:nvGrpSpPr>
          <p:grpSpPr>
            <a:xfrm>
              <a:off x="2593915" y="4727414"/>
              <a:ext cx="1988691" cy="1316816"/>
              <a:chOff x="7388710" y="3835400"/>
              <a:chExt cx="1988691" cy="131681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F8D3EA42-3862-5F70-8A9A-2173F79301FA}"/>
                  </a:ext>
                </a:extLst>
              </p:cNvPr>
              <p:cNvGrpSpPr/>
              <p:nvPr/>
            </p:nvGrpSpPr>
            <p:grpSpPr>
              <a:xfrm>
                <a:off x="7388710" y="3835400"/>
                <a:ext cx="1988691" cy="1316816"/>
                <a:chOff x="6139542" y="693286"/>
                <a:chExt cx="1988691" cy="1316816"/>
              </a:xfrm>
            </p:grpSpPr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59B9517F-AA6A-E84F-D0EB-0E129BE579A4}"/>
                    </a:ext>
                  </a:extLst>
                </p:cNvPr>
                <p:cNvSpPr/>
                <p:nvPr/>
              </p:nvSpPr>
              <p:spPr>
                <a:xfrm>
                  <a:off x="6236556" y="1351846"/>
                  <a:ext cx="1791009" cy="56218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r>
                    <a:rPr lang="en-GB" sz="36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🧑‍🦰</a:t>
                  </a:r>
                  <a:r>
                    <a:rPr lang="en-GB" sz="2400" dirty="0">
                      <a:solidFill>
                        <a:sysClr val="windowText" lastClr="000000"/>
                      </a:solidFill>
                      <a:latin typeface="+mj-lt"/>
                      <a:cs typeface="Arial" panose="020B0604020202020204" pitchFamily="34" charset="0"/>
                    </a:rPr>
                    <a:t> Wallet</a:t>
                  </a: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610A6E1-10B4-1B71-B072-D97F05B9D701}"/>
                    </a:ext>
                  </a:extLst>
                </p:cNvPr>
                <p:cNvSpPr/>
                <p:nvPr/>
              </p:nvSpPr>
              <p:spPr>
                <a:xfrm>
                  <a:off x="6139542" y="693286"/>
                  <a:ext cx="1988691" cy="1316816"/>
                </a:xfrm>
                <a:prstGeom prst="rect">
                  <a:avLst/>
                </a:prstGeom>
                <a:noFill/>
                <a:ln w="12700">
                  <a:solidFill>
                    <a:srgbClr val="5A6B8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endParaRPr>
                </a:p>
              </p:txBody>
            </p:sp>
          </p:grp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41D9FD8-E3E1-75FF-00C7-E76815C2D421}"/>
                  </a:ext>
                </a:extLst>
              </p:cNvPr>
              <p:cNvSpPr/>
              <p:nvPr/>
            </p:nvSpPr>
            <p:spPr>
              <a:xfrm>
                <a:off x="8122107" y="3928533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AA81DD8-999A-204E-F141-B4DADABE749F}"/>
                  </a:ext>
                </a:extLst>
              </p:cNvPr>
              <p:cNvSpPr/>
              <p:nvPr/>
            </p:nvSpPr>
            <p:spPr>
              <a:xfrm>
                <a:off x="8754380" y="3928533"/>
                <a:ext cx="530040" cy="471542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63686CD-04BB-C749-FADD-E4BD89E602B3}"/>
                  </a:ext>
                </a:extLst>
              </p:cNvPr>
              <p:cNvSpPr/>
              <p:nvPr/>
            </p:nvSpPr>
            <p:spPr>
              <a:xfrm>
                <a:off x="7482152" y="3928533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2F9D29F-FAB5-411B-A735-18F9F69E5472}"/>
                </a:ext>
              </a:extLst>
            </p:cNvPr>
            <p:cNvSpPr txBox="1"/>
            <p:nvPr/>
          </p:nvSpPr>
          <p:spPr>
            <a:xfrm>
              <a:off x="2660355" y="4688785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24078F5-7234-138F-023D-9FAD1A9AF2A1}"/>
              </a:ext>
            </a:extLst>
          </p:cNvPr>
          <p:cNvGrpSpPr/>
          <p:nvPr/>
        </p:nvGrpSpPr>
        <p:grpSpPr>
          <a:xfrm>
            <a:off x="534850" y="298013"/>
            <a:ext cx="1988691" cy="1383576"/>
            <a:chOff x="4959152" y="4727414"/>
            <a:chExt cx="1988691" cy="1383576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66E7046-3C58-D759-7C2E-12534DBE4D99}"/>
                </a:ext>
              </a:extLst>
            </p:cNvPr>
            <p:cNvGrpSpPr/>
            <p:nvPr/>
          </p:nvGrpSpPr>
          <p:grpSpPr>
            <a:xfrm>
              <a:off x="4959152" y="4727414"/>
              <a:ext cx="1988691" cy="1316816"/>
              <a:chOff x="4768207" y="3215212"/>
              <a:chExt cx="1988691" cy="1316816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FA6FC0B-9F23-A114-CDB4-D92285798BC1}"/>
                  </a:ext>
                </a:extLst>
              </p:cNvPr>
              <p:cNvGrpSpPr/>
              <p:nvPr/>
            </p:nvGrpSpPr>
            <p:grpSpPr>
              <a:xfrm>
                <a:off x="4768207" y="3215212"/>
                <a:ext cx="1988691" cy="1316816"/>
                <a:chOff x="6139542" y="58284"/>
                <a:chExt cx="1988691" cy="1316816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7F1E2C6D-A7D0-D0FC-D774-2BFABB2E64F5}"/>
                    </a:ext>
                  </a:extLst>
                </p:cNvPr>
                <p:cNvSpPr/>
                <p:nvPr/>
              </p:nvSpPr>
              <p:spPr>
                <a:xfrm>
                  <a:off x="6236556" y="149580"/>
                  <a:ext cx="1791009" cy="56218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🧑‍🦰</a:t>
                  </a:r>
                  <a:r>
                    <a:rPr lang="en-GB" sz="2400" dirty="0">
                      <a:solidFill>
                        <a:sysClr val="windowText" lastClr="000000"/>
                      </a:solidFill>
                      <a:latin typeface="+mj-lt"/>
                      <a:cs typeface="Arial" panose="020B0604020202020204" pitchFamily="34" charset="0"/>
                    </a:rPr>
                    <a:t> Wallet</a:t>
                  </a: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32F704D6-3256-00EE-C5E3-4C842A995273}"/>
                    </a:ext>
                  </a:extLst>
                </p:cNvPr>
                <p:cNvSpPr/>
                <p:nvPr/>
              </p:nvSpPr>
              <p:spPr>
                <a:xfrm>
                  <a:off x="6139542" y="58284"/>
                  <a:ext cx="1988691" cy="1316816"/>
                </a:xfrm>
                <a:prstGeom prst="rect">
                  <a:avLst/>
                </a:prstGeom>
                <a:noFill/>
                <a:ln w="12700">
                  <a:solidFill>
                    <a:srgbClr val="5A6B8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endParaRPr>
                </a:p>
              </p:txBody>
            </p:sp>
          </p:grp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0985A32-B7A6-DB1D-CDA2-E2FF54D6B8E3}"/>
                  </a:ext>
                </a:extLst>
              </p:cNvPr>
              <p:cNvSpPr/>
              <p:nvPr/>
            </p:nvSpPr>
            <p:spPr>
              <a:xfrm>
                <a:off x="5501604" y="3951814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8E55756-58DF-F81D-5E71-BD0E47ACCD4A}"/>
                  </a:ext>
                </a:extLst>
              </p:cNvPr>
              <p:cNvSpPr/>
              <p:nvPr/>
            </p:nvSpPr>
            <p:spPr>
              <a:xfrm>
                <a:off x="6133877" y="3951813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D9AD4EDB-B3AF-6636-6E55-E3783F15F7D6}"/>
                  </a:ext>
                </a:extLst>
              </p:cNvPr>
              <p:cNvSpPr/>
              <p:nvPr/>
            </p:nvSpPr>
            <p:spPr>
              <a:xfrm>
                <a:off x="4861649" y="3951814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2ECB2C-0F5A-5F5B-60E6-EAFF46912E75}"/>
                </a:ext>
              </a:extLst>
            </p:cNvPr>
            <p:cNvSpPr txBox="1"/>
            <p:nvPr/>
          </p:nvSpPr>
          <p:spPr>
            <a:xfrm>
              <a:off x="5016883" y="5341549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942C0A7-611C-3A69-1EF7-76A9A669D8E2}"/>
              </a:ext>
            </a:extLst>
          </p:cNvPr>
          <p:cNvGrpSpPr/>
          <p:nvPr/>
        </p:nvGrpSpPr>
        <p:grpSpPr>
          <a:xfrm>
            <a:off x="5578804" y="-109394"/>
            <a:ext cx="2906142" cy="1648656"/>
            <a:chOff x="5578804" y="-109394"/>
            <a:chExt cx="2906142" cy="1648656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EDE7AAC-BA54-1852-A5B2-1B73CEAF4FBA}"/>
                </a:ext>
              </a:extLst>
            </p:cNvPr>
            <p:cNvSpPr/>
            <p:nvPr/>
          </p:nvSpPr>
          <p:spPr>
            <a:xfrm>
              <a:off x="5578804" y="162390"/>
              <a:ext cx="2906142" cy="131681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8741E11-EC20-8789-D455-E4A3D11EBD81}"/>
                </a:ext>
              </a:extLst>
            </p:cNvPr>
            <p:cNvSpPr/>
            <p:nvPr/>
          </p:nvSpPr>
          <p:spPr>
            <a:xfrm>
              <a:off x="6593268" y="253686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   Wallet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971F8DA-C3DE-1035-F1F8-1A5AC81B8AEF}"/>
                </a:ext>
              </a:extLst>
            </p:cNvPr>
            <p:cNvSpPr/>
            <p:nvPr/>
          </p:nvSpPr>
          <p:spPr>
            <a:xfrm>
              <a:off x="7229651" y="898992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4F7D2BC-D656-FE35-C561-6D30199CBC11}"/>
                </a:ext>
              </a:extLst>
            </p:cNvPr>
            <p:cNvSpPr/>
            <p:nvPr/>
          </p:nvSpPr>
          <p:spPr>
            <a:xfrm>
              <a:off x="7861924" y="898991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E2ED2C3-5FE5-48E9-9F08-3B986F6F8079}"/>
                </a:ext>
              </a:extLst>
            </p:cNvPr>
            <p:cNvSpPr/>
            <p:nvPr/>
          </p:nvSpPr>
          <p:spPr>
            <a:xfrm>
              <a:off x="6589696" y="898992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 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87158E8-675F-3847-B902-C43F8859AE42}"/>
                </a:ext>
              </a:extLst>
            </p:cNvPr>
            <p:cNvSpPr txBox="1"/>
            <p:nvPr/>
          </p:nvSpPr>
          <p:spPr>
            <a:xfrm>
              <a:off x="6576210" y="769821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BD68E97-8557-EB09-8806-F9D310096AD9}"/>
                </a:ext>
              </a:extLst>
            </p:cNvPr>
            <p:cNvSpPr txBox="1"/>
            <p:nvPr/>
          </p:nvSpPr>
          <p:spPr>
            <a:xfrm>
              <a:off x="5578804" y="-109394"/>
              <a:ext cx="100516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8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endParaRPr lang="en-GB" sz="8800" dirty="0"/>
            </a:p>
          </p:txBody>
        </p:sp>
        <p:sp>
          <p:nvSpPr>
            <p:cNvPr id="159" name="Content Placeholder 2">
              <a:extLst>
                <a:ext uri="{FF2B5EF4-FFF2-40B4-BE49-F238E27FC236}">
                  <a16:creationId xmlns:a16="http://schemas.microsoft.com/office/drawing/2014/main" id="{22A075E5-803D-F7F1-B29C-C7D0FD21E706}"/>
                </a:ext>
              </a:extLst>
            </p:cNvPr>
            <p:cNvSpPr txBox="1">
              <a:spLocks/>
            </p:cNvSpPr>
            <p:nvPr/>
          </p:nvSpPr>
          <p:spPr>
            <a:xfrm>
              <a:off x="5599325" y="1043685"/>
              <a:ext cx="962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user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02779DA3-D7D2-76DE-EE13-C7F76A2BBBD7}"/>
                </a:ext>
              </a:extLst>
            </p:cNvPr>
            <p:cNvSpPr txBox="1"/>
            <p:nvPr/>
          </p:nvSpPr>
          <p:spPr>
            <a:xfrm>
              <a:off x="6606493" y="192605"/>
              <a:ext cx="57438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6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endParaRPr lang="en-US" sz="3600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B6D74FE-6244-F993-597E-604EB30FCB6D}"/>
              </a:ext>
            </a:extLst>
          </p:cNvPr>
          <p:cNvGrpSpPr/>
          <p:nvPr/>
        </p:nvGrpSpPr>
        <p:grpSpPr>
          <a:xfrm>
            <a:off x="5578542" y="1430735"/>
            <a:ext cx="2906142" cy="1588600"/>
            <a:chOff x="5578542" y="1430735"/>
            <a:chExt cx="2906142" cy="158860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DB62FE3-429E-5304-63A0-5056FF8AAADC}"/>
                </a:ext>
              </a:extLst>
            </p:cNvPr>
            <p:cNvSpPr/>
            <p:nvPr/>
          </p:nvSpPr>
          <p:spPr>
            <a:xfrm>
              <a:off x="5578542" y="1702519"/>
              <a:ext cx="2906142" cy="131681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323F1D-0F36-DD5E-AEA3-7DDCC18A5614}"/>
                </a:ext>
              </a:extLst>
            </p:cNvPr>
            <p:cNvSpPr txBox="1"/>
            <p:nvPr/>
          </p:nvSpPr>
          <p:spPr>
            <a:xfrm>
              <a:off x="5578542" y="1430735"/>
              <a:ext cx="100516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8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endParaRPr lang="en-GB" sz="8800" dirty="0"/>
            </a:p>
          </p:txBody>
        </p:sp>
        <p:sp>
          <p:nvSpPr>
            <p:cNvPr id="168" name="Content Placeholder 2">
              <a:extLst>
                <a:ext uri="{FF2B5EF4-FFF2-40B4-BE49-F238E27FC236}">
                  <a16:creationId xmlns:a16="http://schemas.microsoft.com/office/drawing/2014/main" id="{EF1F34CB-6B8B-D9CA-C9D8-5F7B6E92163D}"/>
                </a:ext>
              </a:extLst>
            </p:cNvPr>
            <p:cNvSpPr txBox="1">
              <a:spLocks/>
            </p:cNvSpPr>
            <p:nvPr/>
          </p:nvSpPr>
          <p:spPr>
            <a:xfrm>
              <a:off x="5599063" y="2583814"/>
              <a:ext cx="962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user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5A69D65C-2FDD-B054-C502-5DCF1B1CA22E}"/>
                </a:ext>
              </a:extLst>
            </p:cNvPr>
            <p:cNvGrpSpPr/>
            <p:nvPr/>
          </p:nvGrpSpPr>
          <p:grpSpPr>
            <a:xfrm>
              <a:off x="6574083" y="1665260"/>
              <a:ext cx="1829270" cy="1259372"/>
              <a:chOff x="2660355" y="4688785"/>
              <a:chExt cx="1829270" cy="1259372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3AD803-277D-F268-C791-7B1396F1EE76}"/>
                  </a:ext>
                </a:extLst>
              </p:cNvPr>
              <p:cNvGrpSpPr/>
              <p:nvPr/>
            </p:nvGrpSpPr>
            <p:grpSpPr>
              <a:xfrm>
                <a:off x="2687357" y="4820547"/>
                <a:ext cx="1802268" cy="1127610"/>
                <a:chOff x="7482152" y="3928533"/>
                <a:chExt cx="1802268" cy="1127610"/>
              </a:xfrm>
            </p:grpSpPr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EAD85903-A393-EA73-0492-616AF739F4D0}"/>
                    </a:ext>
                  </a:extLst>
                </p:cNvPr>
                <p:cNvSpPr/>
                <p:nvPr/>
              </p:nvSpPr>
              <p:spPr>
                <a:xfrm>
                  <a:off x="7485724" y="4493960"/>
                  <a:ext cx="1791009" cy="56218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r>
                    <a:rPr lang="en-GB" sz="36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🧑‍🦰</a:t>
                  </a:r>
                  <a:r>
                    <a:rPr lang="en-GB" sz="2400" dirty="0">
                      <a:solidFill>
                        <a:sysClr val="windowText" lastClr="000000"/>
                      </a:solidFill>
                      <a:latin typeface="+mj-lt"/>
                      <a:cs typeface="Arial" panose="020B0604020202020204" pitchFamily="34" charset="0"/>
                    </a:rPr>
                    <a:t> Wallet</a:t>
                  </a:r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9497CF93-1C31-3884-F24C-D554AE459F20}"/>
                    </a:ext>
                  </a:extLst>
                </p:cNvPr>
                <p:cNvSpPr/>
                <p:nvPr/>
              </p:nvSpPr>
              <p:spPr>
                <a:xfrm>
                  <a:off x="8122107" y="3928533"/>
                  <a:ext cx="530040" cy="48205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📣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A6BDE87F-C02B-F20E-B7B5-AFC7CD0A05C4}"/>
                    </a:ext>
                  </a:extLst>
                </p:cNvPr>
                <p:cNvSpPr/>
                <p:nvPr/>
              </p:nvSpPr>
              <p:spPr>
                <a:xfrm>
                  <a:off x="8754380" y="3928533"/>
                  <a:ext cx="530040" cy="471542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</a:t>
                  </a:r>
                  <a:r>
                    <a:rPr lang="en-GB" sz="3200" baseline="-10000" dirty="0"/>
                    <a:t>📱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C632D463-7FBE-F89A-DD01-4766659AD07D}"/>
                    </a:ext>
                  </a:extLst>
                </p:cNvPr>
                <p:cNvSpPr/>
                <p:nvPr/>
              </p:nvSpPr>
              <p:spPr>
                <a:xfrm>
                  <a:off x="7482152" y="3928533"/>
                  <a:ext cx="530040" cy="48205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 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48E38BA-2929-E303-8E72-722CB3CCC7F5}"/>
                  </a:ext>
                </a:extLst>
              </p:cNvPr>
              <p:cNvSpPr txBox="1"/>
              <p:nvPr/>
            </p:nvSpPr>
            <p:spPr>
              <a:xfrm>
                <a:off x="2660355" y="4688785"/>
                <a:ext cx="50268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🤵</a:t>
                </a:r>
                <a:endParaRPr lang="en-US" sz="4400" dirty="0"/>
              </a:p>
            </p:txBody>
          </p:sp>
        </p:grp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9755C84-9442-2A9B-C40C-D80194E80994}"/>
              </a:ext>
            </a:extLst>
          </p:cNvPr>
          <p:cNvGrpSpPr/>
          <p:nvPr/>
        </p:nvGrpSpPr>
        <p:grpSpPr>
          <a:xfrm>
            <a:off x="5578542" y="4930868"/>
            <a:ext cx="2906142" cy="1446550"/>
            <a:chOff x="882399" y="719544"/>
            <a:chExt cx="2906142" cy="1446550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C3F0283A-2A1B-8849-1A16-73C5C6E55C98}"/>
                </a:ext>
              </a:extLst>
            </p:cNvPr>
            <p:cNvGrpSpPr/>
            <p:nvPr/>
          </p:nvGrpSpPr>
          <p:grpSpPr>
            <a:xfrm>
              <a:off x="882399" y="727049"/>
              <a:ext cx="2906142" cy="1376872"/>
              <a:chOff x="5578804" y="162390"/>
              <a:chExt cx="2906142" cy="1376872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12FB2059-59F0-8D4C-5317-E74E8DF4FE14}"/>
                  </a:ext>
                </a:extLst>
              </p:cNvPr>
              <p:cNvSpPr/>
              <p:nvPr/>
            </p:nvSpPr>
            <p:spPr>
              <a:xfrm>
                <a:off x="5578804" y="162390"/>
                <a:ext cx="2906142" cy="1316816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US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71639AD-90E9-7986-CD96-0660DAD55E3F}"/>
                  </a:ext>
                </a:extLst>
              </p:cNvPr>
              <p:cNvSpPr/>
              <p:nvPr/>
            </p:nvSpPr>
            <p:spPr>
              <a:xfrm>
                <a:off x="6593268" y="253686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   Wallet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4D3DC3A-D904-1DF9-D0D3-5F81993B9EA8}"/>
                  </a:ext>
                </a:extLst>
              </p:cNvPr>
              <p:cNvSpPr/>
              <p:nvPr/>
            </p:nvSpPr>
            <p:spPr>
              <a:xfrm>
                <a:off x="7229651" y="898992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46964574-E98E-74AF-35B8-9802C40119CB}"/>
                  </a:ext>
                </a:extLst>
              </p:cNvPr>
              <p:cNvSpPr/>
              <p:nvPr/>
            </p:nvSpPr>
            <p:spPr>
              <a:xfrm>
                <a:off x="7861924" y="898991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AE8FA17-26C7-1B05-8C1F-77AFFDE13FE7}"/>
                  </a:ext>
                </a:extLst>
              </p:cNvPr>
              <p:cNvSpPr/>
              <p:nvPr/>
            </p:nvSpPr>
            <p:spPr>
              <a:xfrm>
                <a:off x="6589696" y="898992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A1E0AF8C-E553-DC0F-9C7D-CB96DC672070}"/>
                  </a:ext>
                </a:extLst>
              </p:cNvPr>
              <p:cNvSpPr txBox="1"/>
              <p:nvPr/>
            </p:nvSpPr>
            <p:spPr>
              <a:xfrm>
                <a:off x="6576210" y="769821"/>
                <a:ext cx="50268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🤵</a:t>
                </a:r>
                <a:endParaRPr lang="en-US" sz="4400" dirty="0"/>
              </a:p>
            </p:txBody>
          </p:sp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B698311B-490F-BF5B-8BD6-0911437AB215}"/>
                  </a:ext>
                </a:extLst>
              </p:cNvPr>
              <p:cNvSpPr txBox="1"/>
              <p:nvPr/>
            </p:nvSpPr>
            <p:spPr>
              <a:xfrm>
                <a:off x="6606493" y="192605"/>
                <a:ext cx="57438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🧑‍🦰</a:t>
                </a:r>
                <a:endParaRPr lang="en-US" sz="3600" dirty="0"/>
              </a:p>
            </p:txBody>
          </p:sp>
        </p:grp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35452AF2-E12C-A2AE-0BD7-C4B6D535CC89}"/>
                </a:ext>
              </a:extLst>
            </p:cNvPr>
            <p:cNvSpPr txBox="1"/>
            <p:nvPr/>
          </p:nvSpPr>
          <p:spPr>
            <a:xfrm>
              <a:off x="883786" y="719544"/>
              <a:ext cx="100516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8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endParaRPr lang="en-GB" sz="8800" dirty="0"/>
            </a:p>
          </p:txBody>
        </p:sp>
        <p:sp>
          <p:nvSpPr>
            <p:cNvPr id="177" name="Content Placeholder 2">
              <a:extLst>
                <a:ext uri="{FF2B5EF4-FFF2-40B4-BE49-F238E27FC236}">
                  <a16:creationId xmlns:a16="http://schemas.microsoft.com/office/drawing/2014/main" id="{690CE570-1210-CA43-F511-3F3FEB8DF567}"/>
                </a:ext>
              </a:extLst>
            </p:cNvPr>
            <p:cNvSpPr txBox="1">
              <a:spLocks/>
            </p:cNvSpPr>
            <p:nvPr/>
          </p:nvSpPr>
          <p:spPr>
            <a:xfrm>
              <a:off x="905366" y="753629"/>
              <a:ext cx="962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owner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29095369-5E3A-5EFC-88B1-023D1C70A646}"/>
              </a:ext>
            </a:extLst>
          </p:cNvPr>
          <p:cNvGrpSpPr/>
          <p:nvPr/>
        </p:nvGrpSpPr>
        <p:grpSpPr>
          <a:xfrm>
            <a:off x="9241191" y="472348"/>
            <a:ext cx="1086416" cy="1990051"/>
            <a:chOff x="5988842" y="1344275"/>
            <a:chExt cx="1086416" cy="1990051"/>
          </a:xfrm>
        </p:grpSpPr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691650-974E-3765-25EA-A1AA48228906}"/>
                </a:ext>
              </a:extLst>
            </p:cNvPr>
            <p:cNvSpPr/>
            <p:nvPr/>
          </p:nvSpPr>
          <p:spPr>
            <a:xfrm>
              <a:off x="5988842" y="1378360"/>
              <a:ext cx="1086416" cy="195596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GB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6294CCB4-F148-1391-A0FF-D394A0D2C657}"/>
                </a:ext>
              </a:extLst>
            </p:cNvPr>
            <p:cNvGrpSpPr/>
            <p:nvPr/>
          </p:nvGrpSpPr>
          <p:grpSpPr>
            <a:xfrm>
              <a:off x="6029467" y="1344275"/>
              <a:ext cx="1005166" cy="1516861"/>
              <a:chOff x="3200080" y="385707"/>
              <a:chExt cx="1005166" cy="1516861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1547AD18-9679-A40C-A0AE-E18332583386}"/>
                  </a:ext>
                </a:extLst>
              </p:cNvPr>
              <p:cNvSpPr txBox="1"/>
              <p:nvPr/>
            </p:nvSpPr>
            <p:spPr>
              <a:xfrm>
                <a:off x="3200080" y="385707"/>
                <a:ext cx="1005166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8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🧑‍🦰</a:t>
                </a:r>
                <a:endParaRPr lang="en-GB" sz="8800" dirty="0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93FD28D-F58E-858E-F10C-4A1E914E2F5C}"/>
                  </a:ext>
                </a:extLst>
              </p:cNvPr>
              <p:cNvSpPr txBox="1"/>
              <p:nvPr/>
            </p:nvSpPr>
            <p:spPr>
              <a:xfrm flipH="1">
                <a:off x="3566678" y="1533236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FC1389B-814D-D884-C421-F174D3BE609D}"/>
                  </a:ext>
                </a:extLst>
              </p:cNvPr>
              <p:cNvSpPr txBox="1"/>
              <p:nvPr/>
            </p:nvSpPr>
            <p:spPr>
              <a:xfrm flipH="1">
                <a:off x="3566678" y="1311563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  <p:sp>
            <p:nvSpPr>
              <p:cNvPr id="204" name="Content Placeholder 2">
                <a:extLst>
                  <a:ext uri="{FF2B5EF4-FFF2-40B4-BE49-F238E27FC236}">
                    <a16:creationId xmlns:a16="http://schemas.microsoft.com/office/drawing/2014/main" id="{94078220-068E-9C35-4298-8195B02999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660" y="419792"/>
                <a:ext cx="9620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buyer</a:t>
                </a:r>
              </a:p>
            </p:txBody>
          </p:sp>
        </p:grp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9274296-780E-7F69-E204-73534C82D77A}"/>
              </a:ext>
            </a:extLst>
          </p:cNvPr>
          <p:cNvSpPr/>
          <p:nvPr/>
        </p:nvSpPr>
        <p:spPr>
          <a:xfrm>
            <a:off x="8779361" y="1783851"/>
            <a:ext cx="2008326" cy="5195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44000" tIns="144000" rIns="144000" bIns="144000" anchor="ctr"/>
          <a:lstStyle/>
          <a:p>
            <a:pPr algn="ctr">
              <a:defRPr/>
            </a:pPr>
            <a:r>
              <a:rPr lang="en-GB" sz="32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💠</a:t>
            </a:r>
            <a:r>
              <a: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thing</a:t>
            </a: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3301407-3548-7C4E-5D37-1958D4A10695}"/>
              </a:ext>
            </a:extLst>
          </p:cNvPr>
          <p:cNvGrpSpPr/>
          <p:nvPr/>
        </p:nvGrpSpPr>
        <p:grpSpPr>
          <a:xfrm>
            <a:off x="10923753" y="472348"/>
            <a:ext cx="1086416" cy="1516861"/>
            <a:chOff x="5988842" y="1344275"/>
            <a:chExt cx="1086416" cy="1516861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A587B84-629A-CDA3-7DC7-23ACE7371432}"/>
                </a:ext>
              </a:extLst>
            </p:cNvPr>
            <p:cNvSpPr/>
            <p:nvPr/>
          </p:nvSpPr>
          <p:spPr>
            <a:xfrm>
              <a:off x="5988842" y="1378360"/>
              <a:ext cx="1086416" cy="1290589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GB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9D0A86B1-52E7-06E6-4307-B4BD09EA780C}"/>
                </a:ext>
              </a:extLst>
            </p:cNvPr>
            <p:cNvGrpSpPr/>
            <p:nvPr/>
          </p:nvGrpSpPr>
          <p:grpSpPr>
            <a:xfrm>
              <a:off x="6029467" y="1344275"/>
              <a:ext cx="1005166" cy="1516861"/>
              <a:chOff x="3200080" y="385707"/>
              <a:chExt cx="1005166" cy="1516861"/>
            </a:xfrm>
          </p:grpSpPr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17EB0CD3-438D-2A62-1AF0-90A4688379D0}"/>
                  </a:ext>
                </a:extLst>
              </p:cNvPr>
              <p:cNvSpPr txBox="1"/>
              <p:nvPr/>
            </p:nvSpPr>
            <p:spPr>
              <a:xfrm>
                <a:off x="3200080" y="385707"/>
                <a:ext cx="1005166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8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🧑‍🦰</a:t>
                </a:r>
                <a:endParaRPr lang="en-GB" sz="8800" dirty="0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79F4E3FC-AD7F-2682-596B-6CFFB9468396}"/>
                  </a:ext>
                </a:extLst>
              </p:cNvPr>
              <p:cNvSpPr txBox="1"/>
              <p:nvPr/>
            </p:nvSpPr>
            <p:spPr>
              <a:xfrm flipH="1">
                <a:off x="3566678" y="1533236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3E6286E8-F666-EC17-6FEE-B45B4CE86736}"/>
                  </a:ext>
                </a:extLst>
              </p:cNvPr>
              <p:cNvSpPr txBox="1"/>
              <p:nvPr/>
            </p:nvSpPr>
            <p:spPr>
              <a:xfrm flipH="1">
                <a:off x="3566678" y="1311563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  <p:sp>
            <p:nvSpPr>
              <p:cNvPr id="212" name="Content Placeholder 2">
                <a:extLst>
                  <a:ext uri="{FF2B5EF4-FFF2-40B4-BE49-F238E27FC236}">
                    <a16:creationId xmlns:a16="http://schemas.microsoft.com/office/drawing/2014/main" id="{50B7F99A-BEFD-BBA2-273C-710AE5DDC5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660" y="419792"/>
                <a:ext cx="9620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user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9815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16FD-7F63-E47D-4901-6A6B60491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9865A7-FC5E-ADE8-AFB1-D0AD079B8D83}"/>
              </a:ext>
            </a:extLst>
          </p:cNvPr>
          <p:cNvGrpSpPr/>
          <p:nvPr/>
        </p:nvGrpSpPr>
        <p:grpSpPr>
          <a:xfrm>
            <a:off x="8903717" y="3229731"/>
            <a:ext cx="2889136" cy="1463890"/>
            <a:chOff x="8903717" y="3229731"/>
            <a:chExt cx="2889136" cy="14638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99DBD7B-7410-757C-19F4-7C5EA9C6D5E8}"/>
                </a:ext>
              </a:extLst>
            </p:cNvPr>
            <p:cNvGrpSpPr/>
            <p:nvPr/>
          </p:nvGrpSpPr>
          <p:grpSpPr>
            <a:xfrm>
              <a:off x="8903717" y="3247071"/>
              <a:ext cx="2889136" cy="1446550"/>
              <a:chOff x="687211" y="2014123"/>
              <a:chExt cx="2889136" cy="1446550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98A848F-11D9-303F-F68E-F54C092D3579}"/>
                  </a:ext>
                </a:extLst>
              </p:cNvPr>
              <p:cNvSpPr/>
              <p:nvPr/>
            </p:nvSpPr>
            <p:spPr>
              <a:xfrm>
                <a:off x="687211" y="2048208"/>
                <a:ext cx="2889136" cy="12785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BD9647F-A2BD-5D47-07D2-2E559F55ED13}"/>
                  </a:ext>
                </a:extLst>
              </p:cNvPr>
              <p:cNvGrpSpPr/>
              <p:nvPr/>
            </p:nvGrpSpPr>
            <p:grpSpPr>
              <a:xfrm>
                <a:off x="2571181" y="2014123"/>
                <a:ext cx="1005166" cy="1446550"/>
                <a:chOff x="3200080" y="385707"/>
                <a:chExt cx="1005166" cy="1446550"/>
              </a:xfrm>
            </p:grpSpPr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27C3FA7-0D02-5546-1AA3-46466BAEEDE9}"/>
                    </a:ext>
                  </a:extLst>
                </p:cNvPr>
                <p:cNvSpPr txBox="1"/>
                <p:nvPr/>
              </p:nvSpPr>
              <p:spPr>
                <a:xfrm>
                  <a:off x="3200080" y="385707"/>
                  <a:ext cx="1005166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8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🧑‍🦱</a:t>
                  </a:r>
                  <a:endParaRPr lang="en-GB" sz="8800" dirty="0"/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67429A34-7391-BAE3-3469-DD7DC6C2A369}"/>
                    </a:ext>
                  </a:extLst>
                </p:cNvPr>
                <p:cNvSpPr txBox="1"/>
                <p:nvPr/>
              </p:nvSpPr>
              <p:spPr>
                <a:xfrm flipH="1">
                  <a:off x="3566678" y="1311563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110" name="Content Placeholder 2">
                  <a:extLst>
                    <a:ext uri="{FF2B5EF4-FFF2-40B4-BE49-F238E27FC236}">
                      <a16:creationId xmlns:a16="http://schemas.microsoft.com/office/drawing/2014/main" id="{C75AFEA8-8335-9583-1D34-063C5E3E22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21660" y="419792"/>
                  <a:ext cx="9620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144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600"/>
                    </a:spcAft>
                    <a:buNone/>
                  </a:pPr>
                  <a:r>
                    <a:rPr lang="en-US" sz="20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guest</a:t>
                  </a: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F9D16C6-C0C2-C1A4-16DD-1A692763EE0E}"/>
                  </a:ext>
                </a:extLst>
              </p:cNvPr>
              <p:cNvSpPr/>
              <p:nvPr/>
            </p:nvSpPr>
            <p:spPr>
              <a:xfrm>
                <a:off x="763806" y="2690081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🧑‍🦱</a:t>
                </a:r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Wallet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40161D5-0F31-07EC-5BDE-81F4B9DB9476}"/>
                  </a:ext>
                </a:extLst>
              </p:cNvPr>
              <p:cNvSpPr/>
              <p:nvPr/>
            </p:nvSpPr>
            <p:spPr>
              <a:xfrm>
                <a:off x="1400189" y="2124654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8CDAA14-2DFA-FC2C-8CE1-E4394F9443AA}"/>
                  </a:ext>
                </a:extLst>
              </p:cNvPr>
              <p:cNvSpPr/>
              <p:nvPr/>
            </p:nvSpPr>
            <p:spPr>
              <a:xfrm>
                <a:off x="2032462" y="2124654"/>
                <a:ext cx="530040" cy="471542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3CF235D-FE4B-92B4-4C17-94C72135CF17}"/>
                  </a:ext>
                </a:extLst>
              </p:cNvPr>
              <p:cNvSpPr/>
              <p:nvPr/>
            </p:nvSpPr>
            <p:spPr>
              <a:xfrm>
                <a:off x="760234" y="2124654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1D539A90-6207-549A-A3EE-D011E11F794D}"/>
                </a:ext>
              </a:extLst>
            </p:cNvPr>
            <p:cNvSpPr txBox="1"/>
            <p:nvPr/>
          </p:nvSpPr>
          <p:spPr>
            <a:xfrm>
              <a:off x="8951328" y="3229731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FCB36C4-B351-82FD-F39B-61408B4CFD8B}"/>
              </a:ext>
            </a:extLst>
          </p:cNvPr>
          <p:cNvGrpSpPr/>
          <p:nvPr/>
        </p:nvGrpSpPr>
        <p:grpSpPr>
          <a:xfrm>
            <a:off x="8922091" y="4934227"/>
            <a:ext cx="2889136" cy="1446550"/>
            <a:chOff x="8887865" y="750664"/>
            <a:chExt cx="2889136" cy="1446550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E526442-DF90-B29C-6DC3-94B7A06BD52D}"/>
                </a:ext>
              </a:extLst>
            </p:cNvPr>
            <p:cNvGrpSpPr/>
            <p:nvPr/>
          </p:nvGrpSpPr>
          <p:grpSpPr>
            <a:xfrm>
              <a:off x="8887865" y="750664"/>
              <a:ext cx="2889136" cy="1446550"/>
              <a:chOff x="334439" y="2940858"/>
              <a:chExt cx="2889136" cy="1446550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B1E543B-4587-BD22-AA93-B2DC9F6210D1}"/>
                  </a:ext>
                </a:extLst>
              </p:cNvPr>
              <p:cNvSpPr/>
              <p:nvPr/>
            </p:nvSpPr>
            <p:spPr>
              <a:xfrm>
                <a:off x="334439" y="2974943"/>
                <a:ext cx="2889136" cy="12785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204CF745-C2F8-98AE-96B8-4594235FD0DF}"/>
                  </a:ext>
                </a:extLst>
              </p:cNvPr>
              <p:cNvGrpSpPr/>
              <p:nvPr/>
            </p:nvGrpSpPr>
            <p:grpSpPr>
              <a:xfrm>
                <a:off x="2218409" y="2940858"/>
                <a:ext cx="1005166" cy="1446550"/>
                <a:chOff x="3200080" y="385707"/>
                <a:chExt cx="1005166" cy="1446550"/>
              </a:xfrm>
            </p:grpSpPr>
            <p:sp>
              <p:nvSpPr>
                <p:cNvPr id="195" name="TextBox 194">
                  <a:extLst>
                    <a:ext uri="{FF2B5EF4-FFF2-40B4-BE49-F238E27FC236}">
                      <a16:creationId xmlns:a16="http://schemas.microsoft.com/office/drawing/2014/main" id="{276598C5-DA06-A4F9-AD39-892B6D57E212}"/>
                    </a:ext>
                  </a:extLst>
                </p:cNvPr>
                <p:cNvSpPr txBox="1"/>
                <p:nvPr/>
              </p:nvSpPr>
              <p:spPr>
                <a:xfrm>
                  <a:off x="3200080" y="385707"/>
                  <a:ext cx="1005166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88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🧑‍🦱</a:t>
                  </a:r>
                  <a:endParaRPr lang="en-GB" sz="8800" dirty="0"/>
                </a:p>
              </p:txBody>
            </p:sp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AB70FBF0-BCDE-3192-44D8-C6F4356EE9CC}"/>
                    </a:ext>
                  </a:extLst>
                </p:cNvPr>
                <p:cNvSpPr txBox="1"/>
                <p:nvPr/>
              </p:nvSpPr>
              <p:spPr>
                <a:xfrm flipH="1">
                  <a:off x="3566678" y="1311563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197" name="Content Placeholder 2">
                  <a:extLst>
                    <a:ext uri="{FF2B5EF4-FFF2-40B4-BE49-F238E27FC236}">
                      <a16:creationId xmlns:a16="http://schemas.microsoft.com/office/drawing/2014/main" id="{D6D001A5-A2DB-A0A8-6A88-66E532187E8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21660" y="419792"/>
                  <a:ext cx="9620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144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600"/>
                    </a:spcAft>
                    <a:buNone/>
                  </a:pPr>
                  <a:r>
                    <a:rPr lang="en-US" sz="20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guest</a:t>
                  </a:r>
                </a:p>
              </p:txBody>
            </p:sp>
          </p:grpSp>
        </p:grp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910415E-9029-C6AA-4B26-E2AEDEE10545}"/>
                </a:ext>
              </a:extLst>
            </p:cNvPr>
            <p:cNvSpPr/>
            <p:nvPr/>
          </p:nvSpPr>
          <p:spPr>
            <a:xfrm>
              <a:off x="8959247" y="864862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   Wallet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9508FFFD-EFDB-C64A-C677-2B49A4D658E8}"/>
                </a:ext>
              </a:extLst>
            </p:cNvPr>
            <p:cNvSpPr/>
            <p:nvPr/>
          </p:nvSpPr>
          <p:spPr>
            <a:xfrm>
              <a:off x="9595630" y="1510168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7297C97-AEDC-DE7D-29EE-C05D5800C2EE}"/>
                </a:ext>
              </a:extLst>
            </p:cNvPr>
            <p:cNvSpPr/>
            <p:nvPr/>
          </p:nvSpPr>
          <p:spPr>
            <a:xfrm>
              <a:off x="10227903" y="1510167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B513B20C-1AE8-0107-4A2D-8CA2581D952E}"/>
                </a:ext>
              </a:extLst>
            </p:cNvPr>
            <p:cNvSpPr/>
            <p:nvPr/>
          </p:nvSpPr>
          <p:spPr>
            <a:xfrm>
              <a:off x="8955675" y="1510168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 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D55D9F7-CDD8-E421-7979-F2F6051AB64D}"/>
                </a:ext>
              </a:extLst>
            </p:cNvPr>
            <p:cNvSpPr txBox="1"/>
            <p:nvPr/>
          </p:nvSpPr>
          <p:spPr>
            <a:xfrm>
              <a:off x="8942189" y="1380997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D57B2EEA-2AB2-A088-02B6-AF9A2011B90C}"/>
                </a:ext>
              </a:extLst>
            </p:cNvPr>
            <p:cNvSpPr txBox="1"/>
            <p:nvPr/>
          </p:nvSpPr>
          <p:spPr>
            <a:xfrm>
              <a:off x="8970756" y="928962"/>
              <a:ext cx="5743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36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🧑‍🦱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4AF9AD-5350-3D63-6895-E4E6D147E166}"/>
              </a:ext>
            </a:extLst>
          </p:cNvPr>
          <p:cNvGrpSpPr/>
          <p:nvPr/>
        </p:nvGrpSpPr>
        <p:grpSpPr>
          <a:xfrm>
            <a:off x="4428500" y="3238401"/>
            <a:ext cx="3441781" cy="1491711"/>
            <a:chOff x="4428500" y="3238401"/>
            <a:chExt cx="3441781" cy="14917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4904D07-7A2D-2D4C-10DA-42B89CA12340}"/>
                </a:ext>
              </a:extLst>
            </p:cNvPr>
            <p:cNvGrpSpPr/>
            <p:nvPr/>
          </p:nvGrpSpPr>
          <p:grpSpPr>
            <a:xfrm>
              <a:off x="4428501" y="3238401"/>
              <a:ext cx="3441780" cy="1329969"/>
              <a:chOff x="7984475" y="3229731"/>
              <a:chExt cx="3441780" cy="1329969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FCED1DA-95D5-A152-6B52-A599073AC49B}"/>
                  </a:ext>
                </a:extLst>
              </p:cNvPr>
              <p:cNvGrpSpPr/>
              <p:nvPr/>
            </p:nvGrpSpPr>
            <p:grpSpPr>
              <a:xfrm>
                <a:off x="7984475" y="3281156"/>
                <a:ext cx="3441780" cy="1278544"/>
                <a:chOff x="-232031" y="2048208"/>
                <a:chExt cx="3441780" cy="1278544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D67A70A-6BEE-2A13-F198-85593B16AEC2}"/>
                    </a:ext>
                  </a:extLst>
                </p:cNvPr>
                <p:cNvSpPr/>
                <p:nvPr/>
              </p:nvSpPr>
              <p:spPr>
                <a:xfrm>
                  <a:off x="-232031" y="2048208"/>
                  <a:ext cx="2889136" cy="1278544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 w="12700">
                  <a:solidFill>
                    <a:srgbClr val="5A6B86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/>
                <a:lstStyle/>
                <a:p>
                  <a:endParaRPr lang="en-GB" sz="2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5691D87-9853-D242-B9B2-753BA2D13052}"/>
                    </a:ext>
                  </a:extLst>
                </p:cNvPr>
                <p:cNvSpPr txBox="1"/>
                <p:nvPr/>
              </p:nvSpPr>
              <p:spPr>
                <a:xfrm flipH="1">
                  <a:off x="2937779" y="2939979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C151D00-AF6C-01F9-5689-F0E5C0A6D0D7}"/>
                    </a:ext>
                  </a:extLst>
                </p:cNvPr>
                <p:cNvSpPr/>
                <p:nvPr/>
              </p:nvSpPr>
              <p:spPr>
                <a:xfrm>
                  <a:off x="783056" y="2690081"/>
                  <a:ext cx="1791009" cy="56218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🧑‍🦱</a:t>
                  </a:r>
                  <a:r>
                    <a:rPr lang="en-GB" sz="2400" dirty="0">
                      <a:solidFill>
                        <a:sysClr val="windowText" lastClr="000000"/>
                      </a:solidFill>
                      <a:latin typeface="+mj-lt"/>
                      <a:cs typeface="Arial" panose="020B0604020202020204" pitchFamily="34" charset="0"/>
                    </a:rPr>
                    <a:t> Wallet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6C5FAAC-A763-DBFC-2742-355A89E6B63E}"/>
                    </a:ext>
                  </a:extLst>
                </p:cNvPr>
                <p:cNvSpPr/>
                <p:nvPr/>
              </p:nvSpPr>
              <p:spPr>
                <a:xfrm>
                  <a:off x="1419439" y="2124654"/>
                  <a:ext cx="530040" cy="48205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📣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321F64D-F4FC-5475-B188-CCD8F6089668}"/>
                    </a:ext>
                  </a:extLst>
                </p:cNvPr>
                <p:cNvSpPr/>
                <p:nvPr/>
              </p:nvSpPr>
              <p:spPr>
                <a:xfrm>
                  <a:off x="2051712" y="2124654"/>
                  <a:ext cx="530040" cy="471542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</a:t>
                  </a:r>
                  <a:r>
                    <a:rPr lang="en-GB" sz="3200" baseline="-10000" dirty="0"/>
                    <a:t>📱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FD1F4B1-EA64-105B-A15A-2FBC22ABC6AF}"/>
                    </a:ext>
                  </a:extLst>
                </p:cNvPr>
                <p:cNvSpPr/>
                <p:nvPr/>
              </p:nvSpPr>
              <p:spPr>
                <a:xfrm>
                  <a:off x="779484" y="2124654"/>
                  <a:ext cx="530040" cy="482053"/>
                </a:xfrm>
                <a:prstGeom prst="rect">
                  <a:avLst/>
                </a:prstGeom>
                <a:solidFill>
                  <a:schemeClr val="tx1">
                    <a:lumMod val="95000"/>
                  </a:schemeClr>
                </a:solidFill>
                <a:ln w="28575">
                  <a:solidFill>
                    <a:schemeClr val="tx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144000" rIns="144000" bIns="144000" anchor="ctr"/>
                <a:lstStyle/>
                <a:p>
                  <a:pPr>
                    <a:lnSpc>
                      <a:spcPts val="1500"/>
                    </a:lnSpc>
                    <a:defRPr/>
                  </a:pPr>
                  <a:r>
                    <a:rPr lang="en-GB" sz="3200" baseline="-9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 </a:t>
                  </a:r>
                  <a:endPara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6C85E1-16B4-12E4-DFF7-2CD3FA759CD0}"/>
                  </a:ext>
                </a:extLst>
              </p:cNvPr>
              <p:cNvSpPr txBox="1"/>
              <p:nvPr/>
            </p:nvSpPr>
            <p:spPr>
              <a:xfrm>
                <a:off x="8970578" y="3229731"/>
                <a:ext cx="50268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🤵</a:t>
                </a:r>
                <a:endParaRPr lang="en-US" sz="4400" dirty="0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AA4177-C5E9-5B09-4203-BBDB9945E9E7}"/>
                </a:ext>
              </a:extLst>
            </p:cNvPr>
            <p:cNvSpPr txBox="1"/>
            <p:nvPr/>
          </p:nvSpPr>
          <p:spPr>
            <a:xfrm>
              <a:off x="4428500" y="3283562"/>
              <a:ext cx="100516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8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🧑‍🦱</a:t>
              </a:r>
              <a:endParaRPr lang="en-GB" sz="8800" dirty="0"/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BADC4FD5-F759-DBC4-1173-9D5166F1ED4F}"/>
                </a:ext>
              </a:extLst>
            </p:cNvPr>
            <p:cNvSpPr txBox="1">
              <a:spLocks/>
            </p:cNvSpPr>
            <p:nvPr/>
          </p:nvSpPr>
          <p:spPr>
            <a:xfrm>
              <a:off x="4450080" y="3317647"/>
              <a:ext cx="962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guest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86A24E9-2F86-F170-E73E-5E08C259E767}"/>
              </a:ext>
            </a:extLst>
          </p:cNvPr>
          <p:cNvGrpSpPr/>
          <p:nvPr/>
        </p:nvGrpSpPr>
        <p:grpSpPr>
          <a:xfrm>
            <a:off x="4435976" y="5013532"/>
            <a:ext cx="3441781" cy="1446550"/>
            <a:chOff x="4435976" y="5013532"/>
            <a:chExt cx="3441781" cy="144655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B7FC63A-16A4-DFB1-6CD6-9291C0C4336C}"/>
                </a:ext>
              </a:extLst>
            </p:cNvPr>
            <p:cNvGrpSpPr/>
            <p:nvPr/>
          </p:nvGrpSpPr>
          <p:grpSpPr>
            <a:xfrm>
              <a:off x="4435977" y="5019796"/>
              <a:ext cx="3441780" cy="1278544"/>
              <a:chOff x="-232031" y="2048208"/>
              <a:chExt cx="3441780" cy="127854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2B1586-1CC8-6590-2E5C-66793ABC85AD}"/>
                  </a:ext>
                </a:extLst>
              </p:cNvPr>
              <p:cNvSpPr/>
              <p:nvPr/>
            </p:nvSpPr>
            <p:spPr>
              <a:xfrm>
                <a:off x="-232031" y="2048208"/>
                <a:ext cx="2889136" cy="127854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93A6F20-AB07-292F-BF4E-CA98D025D33B}"/>
                  </a:ext>
                </a:extLst>
              </p:cNvPr>
              <p:cNvSpPr txBox="1"/>
              <p:nvPr/>
            </p:nvSpPr>
            <p:spPr>
              <a:xfrm flipH="1">
                <a:off x="2937779" y="2939979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4F04D4-16C5-45A0-5732-432C969F4E38}"/>
                </a:ext>
              </a:extLst>
            </p:cNvPr>
            <p:cNvSpPr txBox="1"/>
            <p:nvPr/>
          </p:nvSpPr>
          <p:spPr>
            <a:xfrm>
              <a:off x="4435976" y="5013532"/>
              <a:ext cx="100516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8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🧑‍🦱</a:t>
              </a:r>
              <a:endParaRPr lang="en-GB" sz="8800" dirty="0"/>
            </a:p>
          </p:txBody>
        </p:sp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8AD958F8-B38B-8645-809D-A8B59AE6B2F7}"/>
                </a:ext>
              </a:extLst>
            </p:cNvPr>
            <p:cNvSpPr txBox="1">
              <a:spLocks/>
            </p:cNvSpPr>
            <p:nvPr/>
          </p:nvSpPr>
          <p:spPr>
            <a:xfrm>
              <a:off x="4457556" y="5047617"/>
              <a:ext cx="96200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guest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DDDE95-3311-8AE6-9E54-7488DEF75942}"/>
                </a:ext>
              </a:extLst>
            </p:cNvPr>
            <p:cNvSpPr/>
            <p:nvPr/>
          </p:nvSpPr>
          <p:spPr>
            <a:xfrm>
              <a:off x="5458784" y="5101185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   Wallet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0DF71B-B2CA-064D-C97A-9F2B5B177D24}"/>
                </a:ext>
              </a:extLst>
            </p:cNvPr>
            <p:cNvSpPr/>
            <p:nvPr/>
          </p:nvSpPr>
          <p:spPr>
            <a:xfrm>
              <a:off x="6095167" y="5746491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AD81F51-35AE-2087-C007-CFBB639D4FF7}"/>
                </a:ext>
              </a:extLst>
            </p:cNvPr>
            <p:cNvSpPr/>
            <p:nvPr/>
          </p:nvSpPr>
          <p:spPr>
            <a:xfrm>
              <a:off x="6727440" y="5746490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454C933-C24D-2D79-1AC3-5B5562E9F617}"/>
                </a:ext>
              </a:extLst>
            </p:cNvPr>
            <p:cNvSpPr/>
            <p:nvPr/>
          </p:nvSpPr>
          <p:spPr>
            <a:xfrm>
              <a:off x="5455212" y="5746491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 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1F38A8-AD98-1ED3-9DE7-B7C84A182205}"/>
                </a:ext>
              </a:extLst>
            </p:cNvPr>
            <p:cNvSpPr txBox="1"/>
            <p:nvPr/>
          </p:nvSpPr>
          <p:spPr>
            <a:xfrm>
              <a:off x="5441726" y="5617320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099DC9-757D-6CCB-9EB4-75E2195FDA62}"/>
              </a:ext>
            </a:extLst>
          </p:cNvPr>
          <p:cNvGrpSpPr/>
          <p:nvPr/>
        </p:nvGrpSpPr>
        <p:grpSpPr>
          <a:xfrm>
            <a:off x="1410740" y="811691"/>
            <a:ext cx="917593" cy="1269736"/>
            <a:chOff x="7430540" y="1946224"/>
            <a:chExt cx="917593" cy="12697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08002D-E8C5-C6C5-452F-8382DF1952A6}"/>
                </a:ext>
              </a:extLst>
            </p:cNvPr>
            <p:cNvSpPr/>
            <p:nvPr/>
          </p:nvSpPr>
          <p:spPr>
            <a:xfrm>
              <a:off x="7442200" y="1946224"/>
              <a:ext cx="905933" cy="126973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GB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6C4F28-DA89-07EF-C52C-174A46B27039}"/>
                </a:ext>
              </a:extLst>
            </p:cNvPr>
            <p:cNvSpPr txBox="1"/>
            <p:nvPr/>
          </p:nvSpPr>
          <p:spPr>
            <a:xfrm>
              <a:off x="7430540" y="2389201"/>
              <a:ext cx="905933" cy="826759"/>
            </a:xfrm>
            <a:prstGeom prst="rect">
              <a:avLst/>
            </a:prstGeom>
            <a:noFill/>
          </p:spPr>
          <p:txBody>
            <a:bodyPr wrap="square" bIns="0">
              <a:noAutofit/>
            </a:bodyPr>
            <a:lstStyle/>
            <a:p>
              <a:pPr algn="ctr"/>
              <a:r>
                <a:rPr lang="en-GB" sz="6600" dirty="0"/>
                <a:t>🦹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A910E22-C39C-62ED-09BD-2B20C61F540D}"/>
                </a:ext>
              </a:extLst>
            </p:cNvPr>
            <p:cNvSpPr txBox="1">
              <a:spLocks/>
            </p:cNvSpPr>
            <p:nvPr/>
          </p:nvSpPr>
          <p:spPr>
            <a:xfrm>
              <a:off x="7442200" y="1946224"/>
              <a:ext cx="9059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600"/>
                </a:spcAft>
                <a:buNone/>
              </a:pPr>
              <a:r>
                <a:rPr lang="en-US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villain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1655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9CE935D-798A-E2E7-6798-B7A994E3FA65}"/>
              </a:ext>
            </a:extLst>
          </p:cNvPr>
          <p:cNvGrpSpPr/>
          <p:nvPr/>
        </p:nvGrpSpPr>
        <p:grpSpPr>
          <a:xfrm>
            <a:off x="394953" y="436938"/>
            <a:ext cx="2996989" cy="1613008"/>
            <a:chOff x="2811628" y="1815992"/>
            <a:chExt cx="2996989" cy="16130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AEC9D-81C9-C658-5EDE-6358E2CD7EAB}"/>
                </a:ext>
              </a:extLst>
            </p:cNvPr>
            <p:cNvSpPr/>
            <p:nvPr/>
          </p:nvSpPr>
          <p:spPr>
            <a:xfrm>
              <a:off x="2882537" y="1815992"/>
              <a:ext cx="2926080" cy="1293643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endParaRPr lang="en-GB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A33445-200E-04EE-658A-420DEAD40CCE}"/>
                </a:ext>
              </a:extLst>
            </p:cNvPr>
            <p:cNvGrpSpPr/>
            <p:nvPr/>
          </p:nvGrpSpPr>
          <p:grpSpPr>
            <a:xfrm>
              <a:off x="3007243" y="1822277"/>
              <a:ext cx="2801374" cy="1288374"/>
              <a:chOff x="464455" y="426077"/>
              <a:chExt cx="3374193" cy="128837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4ABA38-8783-D6EB-0A41-C9616FCBD0E7}"/>
                  </a:ext>
                </a:extLst>
              </p:cNvPr>
              <p:cNvSpPr txBox="1"/>
              <p:nvPr/>
            </p:nvSpPr>
            <p:spPr>
              <a:xfrm flipH="1">
                <a:off x="3566678" y="1345119"/>
                <a:ext cx="271970" cy="3693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l"/>
                <a:r>
                  <a:rPr lang="en-GB" dirty="0"/>
                  <a:t>     </a:t>
                </a:r>
              </a:p>
            </p:txBody>
          </p:sp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6F3DCBF6-1C4A-FBC6-2D79-777A13834B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4455" y="426077"/>
                <a:ext cx="9620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seller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359A41-503D-09DB-BF4C-0E74E3116B9E}"/>
                </a:ext>
              </a:extLst>
            </p:cNvPr>
            <p:cNvSpPr/>
            <p:nvPr/>
          </p:nvSpPr>
          <p:spPr>
            <a:xfrm>
              <a:off x="3929896" y="2468285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🧕</a:t>
              </a:r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Wallet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4CD3AC-F74B-F3FF-6944-F365C4A62F63}"/>
                </a:ext>
              </a:extLst>
            </p:cNvPr>
            <p:cNvSpPr/>
            <p:nvPr/>
          </p:nvSpPr>
          <p:spPr>
            <a:xfrm>
              <a:off x="4566279" y="1902858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0B4EA0-F92F-EADC-D38F-C104BE3F5330}"/>
                </a:ext>
              </a:extLst>
            </p:cNvPr>
            <p:cNvSpPr/>
            <p:nvPr/>
          </p:nvSpPr>
          <p:spPr>
            <a:xfrm>
              <a:off x="5198552" y="1902858"/>
              <a:ext cx="530040" cy="471542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F63954-ABF3-CD47-2ECC-3F792E8A2C27}"/>
                </a:ext>
              </a:extLst>
            </p:cNvPr>
            <p:cNvSpPr/>
            <p:nvPr/>
          </p:nvSpPr>
          <p:spPr>
            <a:xfrm>
              <a:off x="3926324" y="1902858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🤵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8EB46F-3B36-607B-DA57-B1D5F07C0632}"/>
                </a:ext>
              </a:extLst>
            </p:cNvPr>
            <p:cNvSpPr txBox="1"/>
            <p:nvPr/>
          </p:nvSpPr>
          <p:spPr>
            <a:xfrm>
              <a:off x="2811628" y="2228671"/>
              <a:ext cx="11342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200" dirty="0"/>
                <a:t>🧕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71971C-80B5-53D4-9192-B0C76F99C05E}"/>
              </a:ext>
            </a:extLst>
          </p:cNvPr>
          <p:cNvGrpSpPr/>
          <p:nvPr/>
        </p:nvGrpSpPr>
        <p:grpSpPr>
          <a:xfrm>
            <a:off x="3827483" y="478884"/>
            <a:ext cx="1134282" cy="1638810"/>
            <a:chOff x="2721015" y="2257168"/>
            <a:chExt cx="1134282" cy="16388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768423A-3087-154E-8958-EDD4056AE4F2}"/>
                </a:ext>
              </a:extLst>
            </p:cNvPr>
            <p:cNvSpPr/>
            <p:nvPr/>
          </p:nvSpPr>
          <p:spPr>
            <a:xfrm>
              <a:off x="2819536" y="2257168"/>
              <a:ext cx="922809" cy="1316816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5E0CF42-98E5-9417-97DB-F15A1D2EFFD8}"/>
                </a:ext>
              </a:extLst>
            </p:cNvPr>
            <p:cNvGrpSpPr/>
            <p:nvPr/>
          </p:nvGrpSpPr>
          <p:grpSpPr>
            <a:xfrm>
              <a:off x="2721015" y="2290463"/>
              <a:ext cx="1134282" cy="1605515"/>
              <a:chOff x="14758" y="2271991"/>
              <a:chExt cx="1134282" cy="160551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9424B2-890A-9589-185C-E82720D16D08}"/>
                  </a:ext>
                </a:extLst>
              </p:cNvPr>
              <p:cNvSpPr txBox="1"/>
              <p:nvPr/>
            </p:nvSpPr>
            <p:spPr>
              <a:xfrm>
                <a:off x="14758" y="2677177"/>
                <a:ext cx="113428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200" dirty="0"/>
                  <a:t>🧕 </a:t>
                </a:r>
              </a:p>
            </p:txBody>
          </p:sp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06AB8AA3-02CD-FBAD-21E3-1D87E49680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420" y="2271991"/>
                <a:ext cx="105820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SzPct val="90000"/>
                  <a:buFont typeface="Amazon Ember" panose="020B0603020204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mazon Ember" panose="020B0603020204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Aft>
                    <a:spcPts val="600"/>
                  </a:spcAft>
                  <a:buNone/>
                </a:pPr>
                <a:r>
                  <a:rPr lang="en-US" sz="20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seller</a:t>
                </a: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10A436-385F-8364-1023-9B2B27C964FC}"/>
              </a:ext>
            </a:extLst>
          </p:cNvPr>
          <p:cNvGrpSpPr/>
          <p:nvPr/>
        </p:nvGrpSpPr>
        <p:grpSpPr>
          <a:xfrm>
            <a:off x="5328332" y="512179"/>
            <a:ext cx="2958326" cy="1613008"/>
            <a:chOff x="2783549" y="262924"/>
            <a:chExt cx="2958326" cy="161300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18ACBA6-02A8-A9EC-4822-D3277770F94B}"/>
                </a:ext>
              </a:extLst>
            </p:cNvPr>
            <p:cNvGrpSpPr/>
            <p:nvPr/>
          </p:nvGrpSpPr>
          <p:grpSpPr>
            <a:xfrm>
              <a:off x="2783549" y="262924"/>
              <a:ext cx="2889136" cy="1294659"/>
              <a:chOff x="458291" y="484182"/>
              <a:chExt cx="2889136" cy="1294659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20EFD5A-487D-1FFD-FF90-1B1FB96DCA35}"/>
                  </a:ext>
                </a:extLst>
              </p:cNvPr>
              <p:cNvSpPr/>
              <p:nvPr/>
            </p:nvSpPr>
            <p:spPr>
              <a:xfrm>
                <a:off x="458291" y="484182"/>
                <a:ext cx="2889136" cy="1293643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06D9573-DB94-ECEC-168E-2CDA14042639}"/>
                  </a:ext>
                </a:extLst>
              </p:cNvPr>
              <p:cNvGrpSpPr/>
              <p:nvPr/>
            </p:nvGrpSpPr>
            <p:grpSpPr>
              <a:xfrm>
                <a:off x="2381259" y="484182"/>
                <a:ext cx="962007" cy="1294659"/>
                <a:chOff x="3221660" y="419792"/>
                <a:chExt cx="962007" cy="1294659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25CAAA0-54BB-FC8F-B9A2-72B88F49F431}"/>
                    </a:ext>
                  </a:extLst>
                </p:cNvPr>
                <p:cNvSpPr txBox="1"/>
                <p:nvPr/>
              </p:nvSpPr>
              <p:spPr>
                <a:xfrm flipH="1">
                  <a:off x="3566678" y="1345119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38" name="Content Placeholder 2">
                  <a:extLst>
                    <a:ext uri="{FF2B5EF4-FFF2-40B4-BE49-F238E27FC236}">
                      <a16:creationId xmlns:a16="http://schemas.microsoft.com/office/drawing/2014/main" id="{808A6C4D-694F-DA79-5A20-804F87DBDF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21660" y="419792"/>
                  <a:ext cx="9620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144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600"/>
                    </a:spcAft>
                    <a:buNone/>
                  </a:pPr>
                  <a:r>
                    <a:rPr lang="en-US" sz="20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seller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BCDCC9-7643-0468-28B9-84F3D56CD285}"/>
                  </a:ext>
                </a:extLst>
              </p:cNvPr>
              <p:cNvSpPr/>
              <p:nvPr/>
            </p:nvSpPr>
            <p:spPr>
              <a:xfrm>
                <a:off x="530678" y="1136475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🧕</a:t>
                </a:r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Wallet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6DBE296-9021-C9E1-9F4A-7EE9497099B0}"/>
                  </a:ext>
                </a:extLst>
              </p:cNvPr>
              <p:cNvSpPr/>
              <p:nvPr/>
            </p:nvSpPr>
            <p:spPr>
              <a:xfrm>
                <a:off x="1167061" y="571048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70496E5-47A3-7A56-8EB3-F67FB542B688}"/>
                  </a:ext>
                </a:extLst>
              </p:cNvPr>
              <p:cNvSpPr/>
              <p:nvPr/>
            </p:nvSpPr>
            <p:spPr>
              <a:xfrm>
                <a:off x="1799334" y="571048"/>
                <a:ext cx="530040" cy="471542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ABA87FB-8046-C181-2BF5-6A9D8AC58807}"/>
                  </a:ext>
                </a:extLst>
              </p:cNvPr>
              <p:cNvSpPr/>
              <p:nvPr/>
            </p:nvSpPr>
            <p:spPr>
              <a:xfrm>
                <a:off x="527106" y="571048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🤵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44533AF-83D7-0C7F-D664-7D4F14B5BBB5}"/>
                </a:ext>
              </a:extLst>
            </p:cNvPr>
            <p:cNvSpPr txBox="1"/>
            <p:nvPr/>
          </p:nvSpPr>
          <p:spPr>
            <a:xfrm>
              <a:off x="4607593" y="675603"/>
              <a:ext cx="113428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7200" dirty="0"/>
                <a:t>🧕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C601DC-09A1-58A0-68B3-A0B4A443275A}"/>
              </a:ext>
            </a:extLst>
          </p:cNvPr>
          <p:cNvGrpSpPr/>
          <p:nvPr/>
        </p:nvGrpSpPr>
        <p:grpSpPr>
          <a:xfrm>
            <a:off x="7199415" y="3286561"/>
            <a:ext cx="1839932" cy="1454962"/>
            <a:chOff x="7409159" y="2873100"/>
            <a:chExt cx="1839932" cy="145496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0B1F56F-8A11-ADA2-6E4A-0B54C640BB2E}"/>
                </a:ext>
              </a:extLst>
            </p:cNvPr>
            <p:cNvSpPr/>
            <p:nvPr/>
          </p:nvSpPr>
          <p:spPr>
            <a:xfrm>
              <a:off x="7450395" y="3044965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    Wallet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0F04E2-8498-44C8-F38B-22EAB652BE36}"/>
                </a:ext>
              </a:extLst>
            </p:cNvPr>
            <p:cNvSpPr/>
            <p:nvPr/>
          </p:nvSpPr>
          <p:spPr>
            <a:xfrm>
              <a:off x="8086778" y="3690271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📣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2C8B41-8E0B-7522-7E2C-83411FF88CB5}"/>
                </a:ext>
              </a:extLst>
            </p:cNvPr>
            <p:cNvSpPr/>
            <p:nvPr/>
          </p:nvSpPr>
          <p:spPr>
            <a:xfrm>
              <a:off x="8719051" y="3690270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r>
                <a:rPr lang="en-GB" sz="3200" baseline="-10000" dirty="0"/>
                <a:t>📱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976701E-A763-399C-A7EB-01BE12E205FB}"/>
                </a:ext>
              </a:extLst>
            </p:cNvPr>
            <p:cNvSpPr/>
            <p:nvPr/>
          </p:nvSpPr>
          <p:spPr>
            <a:xfrm>
              <a:off x="7446823" y="3690271"/>
              <a:ext cx="530040" cy="48205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pPr>
                <a:lnSpc>
                  <a:spcPts val="1500"/>
                </a:lnSpc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</a:t>
              </a:r>
              <a:endParaRPr lang="en-GB" sz="2400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FA2691-72D0-D534-6031-80E8C40B0C54}"/>
                </a:ext>
              </a:extLst>
            </p:cNvPr>
            <p:cNvSpPr txBox="1"/>
            <p:nvPr/>
          </p:nvSpPr>
          <p:spPr>
            <a:xfrm>
              <a:off x="7409159" y="2873100"/>
              <a:ext cx="6574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🧕</a:t>
              </a:r>
              <a:endParaRPr lang="en-US" sz="54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AA8AFC-CA72-3D6D-0BFB-471025D69A09}"/>
                </a:ext>
              </a:extLst>
            </p:cNvPr>
            <p:cNvSpPr txBox="1"/>
            <p:nvPr/>
          </p:nvSpPr>
          <p:spPr>
            <a:xfrm>
              <a:off x="7430010" y="3558621"/>
              <a:ext cx="50268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4400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14D2504-348E-9D2F-F238-C9CFDB98EDF8}"/>
              </a:ext>
            </a:extLst>
          </p:cNvPr>
          <p:cNvGrpSpPr/>
          <p:nvPr/>
        </p:nvGrpSpPr>
        <p:grpSpPr>
          <a:xfrm>
            <a:off x="394953" y="2368968"/>
            <a:ext cx="2996989" cy="1706665"/>
            <a:chOff x="394953" y="2368968"/>
            <a:chExt cx="2996989" cy="17066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68C7E2B-BD32-7B68-A110-A9A0B4321EA9}"/>
                </a:ext>
              </a:extLst>
            </p:cNvPr>
            <p:cNvGrpSpPr/>
            <p:nvPr/>
          </p:nvGrpSpPr>
          <p:grpSpPr>
            <a:xfrm>
              <a:off x="394953" y="2462625"/>
              <a:ext cx="2996989" cy="1613008"/>
              <a:chOff x="2811628" y="1815992"/>
              <a:chExt cx="2996989" cy="161300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F72016A-E607-8513-CFC4-D64ADEEA057A}"/>
                  </a:ext>
                </a:extLst>
              </p:cNvPr>
              <p:cNvSpPr/>
              <p:nvPr/>
            </p:nvSpPr>
            <p:spPr>
              <a:xfrm>
                <a:off x="2882537" y="1815992"/>
                <a:ext cx="2926080" cy="1293643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 w="12700">
                <a:solidFill>
                  <a:srgbClr val="5A6B86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6000"/>
              <a:lstStyle/>
              <a:p>
                <a:endParaRPr lang="en-GB" sz="2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C16ACB9-E267-074C-A73A-A0E6D80CB592}"/>
                  </a:ext>
                </a:extLst>
              </p:cNvPr>
              <p:cNvGrpSpPr/>
              <p:nvPr/>
            </p:nvGrpSpPr>
            <p:grpSpPr>
              <a:xfrm>
                <a:off x="3007243" y="1822277"/>
                <a:ext cx="2801374" cy="1288374"/>
                <a:chOff x="464455" y="426077"/>
                <a:chExt cx="3374193" cy="1288374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177DF0E-7C32-8885-2B05-A8B847FECBBD}"/>
                    </a:ext>
                  </a:extLst>
                </p:cNvPr>
                <p:cNvSpPr txBox="1"/>
                <p:nvPr/>
              </p:nvSpPr>
              <p:spPr>
                <a:xfrm flipH="1">
                  <a:off x="3566678" y="1345119"/>
                  <a:ext cx="271970" cy="369332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l"/>
                  <a:r>
                    <a:rPr lang="en-GB" dirty="0"/>
                    <a:t>     </a:t>
                  </a:r>
                </a:p>
              </p:txBody>
            </p:sp>
            <p:sp>
              <p:nvSpPr>
                <p:cNvPr id="59" name="Content Placeholder 2">
                  <a:extLst>
                    <a:ext uri="{FF2B5EF4-FFF2-40B4-BE49-F238E27FC236}">
                      <a16:creationId xmlns:a16="http://schemas.microsoft.com/office/drawing/2014/main" id="{37C424EA-D402-3961-AB3F-F370CE6533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4455" y="426077"/>
                  <a:ext cx="96200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Wingdings" panose="05000000000000000000" pitchFamily="2" charset="2"/>
                    <a:buChar char="§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SzPct val="90000"/>
                    <a:buFont typeface="Amazon Ember" panose="020B0603020204020204" pitchFamily="34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9144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1200"/>
                    </a:spcAft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mazon Ember" panose="020B0603020204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spcAft>
                      <a:spcPts val="600"/>
                    </a:spcAft>
                    <a:buNone/>
                  </a:pPr>
                  <a:r>
                    <a:rPr lang="en-US" sz="20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seller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F8FF0B7-41C1-BA0D-AC70-A39E6E0A51BE}"/>
                  </a:ext>
                </a:extLst>
              </p:cNvPr>
              <p:cNvSpPr txBox="1"/>
              <p:nvPr/>
            </p:nvSpPr>
            <p:spPr>
              <a:xfrm>
                <a:off x="2811628" y="2228671"/>
                <a:ext cx="113428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7200" dirty="0"/>
                  <a:t>🧕 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642A32-575F-B5BB-501C-3D68AAF9CF32}"/>
                </a:ext>
              </a:extLst>
            </p:cNvPr>
            <p:cNvGrpSpPr/>
            <p:nvPr/>
          </p:nvGrpSpPr>
          <p:grpSpPr>
            <a:xfrm>
              <a:off x="1460169" y="2368968"/>
              <a:ext cx="1839932" cy="1455878"/>
              <a:chOff x="7409159" y="2873100"/>
              <a:chExt cx="1839932" cy="145587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CCA3F11-679F-084F-7E20-7A2EDBD7EBD5}"/>
                  </a:ext>
                </a:extLst>
              </p:cNvPr>
              <p:cNvSpPr/>
              <p:nvPr/>
            </p:nvSpPr>
            <p:spPr>
              <a:xfrm>
                <a:off x="7450395" y="3044965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    Wallet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5C9C0B1-B76A-3648-6A50-F732B4391832}"/>
                  </a:ext>
                </a:extLst>
              </p:cNvPr>
              <p:cNvSpPr/>
              <p:nvPr/>
            </p:nvSpPr>
            <p:spPr>
              <a:xfrm>
                <a:off x="8086778" y="3690271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043BA7A-921F-312D-AF95-64AF0BAEB0DC}"/>
                  </a:ext>
                </a:extLst>
              </p:cNvPr>
              <p:cNvSpPr/>
              <p:nvPr/>
            </p:nvSpPr>
            <p:spPr>
              <a:xfrm>
                <a:off x="8719051" y="3690270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B6C1B0B-D378-35A8-70D7-9F8106643762}"/>
                  </a:ext>
                </a:extLst>
              </p:cNvPr>
              <p:cNvSpPr/>
              <p:nvPr/>
            </p:nvSpPr>
            <p:spPr>
              <a:xfrm>
                <a:off x="7446823" y="3690271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90DEBC5-0B79-55A3-6FA1-3861C6E2EDD5}"/>
                  </a:ext>
                </a:extLst>
              </p:cNvPr>
              <p:cNvSpPr txBox="1"/>
              <p:nvPr/>
            </p:nvSpPr>
            <p:spPr>
              <a:xfrm>
                <a:off x="7409159" y="2873100"/>
                <a:ext cx="6574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🧕</a:t>
                </a:r>
                <a:endParaRPr lang="en-US" sz="54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C044DCF-E88A-4EFE-74A8-95144A3F731C}"/>
                  </a:ext>
                </a:extLst>
              </p:cNvPr>
              <p:cNvSpPr txBox="1"/>
              <p:nvPr/>
            </p:nvSpPr>
            <p:spPr>
              <a:xfrm>
                <a:off x="7430010" y="3559537"/>
                <a:ext cx="50268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🤵</a:t>
                </a:r>
                <a:endParaRPr lang="en-US" sz="4400" dirty="0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A0BD096-0E9D-DC01-0D40-AAA16D32628E}"/>
              </a:ext>
            </a:extLst>
          </p:cNvPr>
          <p:cNvGrpSpPr/>
          <p:nvPr/>
        </p:nvGrpSpPr>
        <p:grpSpPr>
          <a:xfrm>
            <a:off x="9752531" y="1731616"/>
            <a:ext cx="1997631" cy="3560856"/>
            <a:chOff x="7448681" y="1341364"/>
            <a:chExt cx="1997631" cy="356085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DB5B88D-AA5F-7B40-9508-8AE0EDABEB31}"/>
                </a:ext>
              </a:extLst>
            </p:cNvPr>
            <p:cNvSpPr/>
            <p:nvPr/>
          </p:nvSpPr>
          <p:spPr>
            <a:xfrm>
              <a:off x="7448681" y="1341364"/>
              <a:ext cx="1997631" cy="3560856"/>
            </a:xfrm>
            <a:prstGeom prst="rect">
              <a:avLst/>
            </a:prstGeom>
            <a:solidFill>
              <a:srgbClr val="252525"/>
            </a:solidFill>
            <a:ln w="12700">
              <a:solidFill>
                <a:srgbClr val="5A6B8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/>
            <a:lstStyle/>
            <a:p>
              <a:pPr>
                <a:defRPr/>
              </a:pPr>
              <a:r>
                <a:rPr lang="en-GB" sz="2800" baseline="-11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🏪 </a:t>
              </a:r>
              <a:r>
                <a:rPr lang="en-GB" sz="20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kiosk 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2800" baseline="-11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BB37F2-6900-6201-7FB8-1794E6BFEC3F}"/>
                </a:ext>
              </a:extLst>
            </p:cNvPr>
            <p:cNvSpPr/>
            <p:nvPr/>
          </p:nvSpPr>
          <p:spPr>
            <a:xfrm>
              <a:off x="7547523" y="2387553"/>
              <a:ext cx="1790132" cy="5621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44000" rIns="0" bIns="144000" anchor="ctr"/>
            <a:lstStyle/>
            <a:p>
              <a:pPr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🖥️  </a:t>
              </a:r>
              <a:r>
                <a:rPr lang="en-GB" sz="2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Touch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2DAAD61-A14D-1469-3359-F713D74CA745}"/>
                </a:ext>
              </a:extLst>
            </p:cNvPr>
            <p:cNvGrpSpPr/>
            <p:nvPr/>
          </p:nvGrpSpPr>
          <p:grpSpPr>
            <a:xfrm>
              <a:off x="7505409" y="2873100"/>
              <a:ext cx="1839932" cy="1455878"/>
              <a:chOff x="7409159" y="2873100"/>
              <a:chExt cx="1839932" cy="1455878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C9803C5-3DE8-04C7-DA45-CD8C6DBEE19F}"/>
                  </a:ext>
                </a:extLst>
              </p:cNvPr>
              <p:cNvSpPr/>
              <p:nvPr/>
            </p:nvSpPr>
            <p:spPr>
              <a:xfrm>
                <a:off x="7450395" y="3044965"/>
                <a:ext cx="1791009" cy="56218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r>
                  <a:rPr lang="en-GB" sz="2400" dirty="0">
                    <a:solidFill>
                      <a:sysClr val="windowText" lastClr="000000"/>
                    </a:solidFill>
                    <a:latin typeface="+mj-lt"/>
                    <a:cs typeface="Arial" panose="020B0604020202020204" pitchFamily="34" charset="0"/>
                  </a:rPr>
                  <a:t>     Wallet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9E14B16-40C5-560C-BEB8-19C6582F8019}"/>
                  </a:ext>
                </a:extLst>
              </p:cNvPr>
              <p:cNvSpPr/>
              <p:nvPr/>
            </p:nvSpPr>
            <p:spPr>
              <a:xfrm>
                <a:off x="8086778" y="3690271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📣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61ACFAB-DBFC-6EE3-E44C-1E17EA70AF53}"/>
                  </a:ext>
                </a:extLst>
              </p:cNvPr>
              <p:cNvSpPr/>
              <p:nvPr/>
            </p:nvSpPr>
            <p:spPr>
              <a:xfrm>
                <a:off x="8719051" y="3690270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r>
                  <a:rPr lang="en-GB" sz="3200" baseline="-10000" dirty="0"/>
                  <a:t>📱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251CB07-A5C1-9448-14C1-F39F92C3AC5C}"/>
                  </a:ext>
                </a:extLst>
              </p:cNvPr>
              <p:cNvSpPr/>
              <p:nvPr/>
            </p:nvSpPr>
            <p:spPr>
              <a:xfrm>
                <a:off x="7446823" y="3690271"/>
                <a:ext cx="530040" cy="482053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 w="28575">
                <a:solidFill>
                  <a:schemeClr val="tx1">
                    <a:lumMod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144000" rIns="144000" bIns="144000" anchor="ctr"/>
              <a:lstStyle/>
              <a:p>
                <a:pPr>
                  <a:lnSpc>
                    <a:spcPts val="1500"/>
                  </a:lnSpc>
                  <a:defRPr/>
                </a:pPr>
                <a:r>
                  <a:rPr lang="en-GB" sz="32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 </a:t>
                </a:r>
                <a:endPara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4E1E333-094C-44E0-28F5-E572017D681B}"/>
                  </a:ext>
                </a:extLst>
              </p:cNvPr>
              <p:cNvSpPr txBox="1"/>
              <p:nvPr/>
            </p:nvSpPr>
            <p:spPr>
              <a:xfrm>
                <a:off x="7409159" y="2873100"/>
                <a:ext cx="65749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🧕</a:t>
                </a:r>
                <a:endParaRPr lang="en-US" sz="54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BFBEEF0-AEE2-B41B-5DF5-F462577DD119}"/>
                  </a:ext>
                </a:extLst>
              </p:cNvPr>
              <p:cNvSpPr txBox="1"/>
              <p:nvPr/>
            </p:nvSpPr>
            <p:spPr>
              <a:xfrm>
                <a:off x="7430010" y="3559537"/>
                <a:ext cx="502683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4400" baseline="-9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🤵</a:t>
                </a:r>
                <a:endParaRPr lang="en-US" sz="4400" dirty="0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1A32F34-D161-E617-EB81-8464CDC5BEE0}"/>
                </a:ext>
              </a:extLst>
            </p:cNvPr>
            <p:cNvSpPr/>
            <p:nvPr/>
          </p:nvSpPr>
          <p:spPr>
            <a:xfrm>
              <a:off x="7543073" y="1728091"/>
              <a:ext cx="1790132" cy="5621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44000" rIns="0" bIns="144000" anchor="ctr"/>
            <a:lstStyle/>
            <a:p>
              <a:pPr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 📷  </a:t>
              </a:r>
              <a:r>
                <a:rPr lang="en-GB" sz="2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Camera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7A01439-1DAD-1E8C-436E-C379A294423E}"/>
                </a:ext>
              </a:extLst>
            </p:cNvPr>
            <p:cNvSpPr/>
            <p:nvPr/>
          </p:nvSpPr>
          <p:spPr>
            <a:xfrm>
              <a:off x="7543073" y="4263954"/>
              <a:ext cx="1801600" cy="5621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44000" rIns="0" bIns="144000" anchor="ctr"/>
            <a:lstStyle/>
            <a:p>
              <a:pPr>
                <a:defRPr/>
              </a:pPr>
              <a:r>
                <a:rPr lang="en-GB" sz="32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✨ </a:t>
              </a:r>
              <a:r>
                <a:rPr lang="en-GB" sz="2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Scanner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6FEC14-AE36-08A6-018E-01EA172D4C23}"/>
              </a:ext>
            </a:extLst>
          </p:cNvPr>
          <p:cNvGrpSpPr/>
          <p:nvPr/>
        </p:nvGrpSpPr>
        <p:grpSpPr>
          <a:xfrm>
            <a:off x="2149604" y="4839515"/>
            <a:ext cx="1832245" cy="923330"/>
            <a:chOff x="2149604" y="4839515"/>
            <a:chExt cx="1832245" cy="9233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68CD41D-C5AC-9F74-1911-F16E99FE1E5C}"/>
                </a:ext>
              </a:extLst>
            </p:cNvPr>
            <p:cNvSpPr/>
            <p:nvPr/>
          </p:nvSpPr>
          <p:spPr>
            <a:xfrm>
              <a:off x="2190840" y="5011380"/>
              <a:ext cx="1791009" cy="562183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anchor="ctr"/>
            <a:lstStyle/>
            <a:p>
              <a:r>
                <a:rPr lang="en-GB" sz="2400" dirty="0">
                  <a:solidFill>
                    <a:sysClr val="windowText" lastClr="000000"/>
                  </a:solidFill>
                  <a:latin typeface="+mj-lt"/>
                  <a:cs typeface="Arial" panose="020B0604020202020204" pitchFamily="34" charset="0"/>
                </a:rPr>
                <a:t>     Wallet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FA424A-4DCB-2170-C117-00717971FBC8}"/>
                </a:ext>
              </a:extLst>
            </p:cNvPr>
            <p:cNvSpPr txBox="1"/>
            <p:nvPr/>
          </p:nvSpPr>
          <p:spPr>
            <a:xfrm>
              <a:off x="2149604" y="4839515"/>
              <a:ext cx="65749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🧕</a:t>
              </a:r>
              <a:endParaRPr lang="en-US" sz="5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936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E1D70-571F-C6F9-5090-C6971B47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43414619-9D26-AF07-C17F-841C712E09BE}"/>
              </a:ext>
            </a:extLst>
          </p:cNvPr>
          <p:cNvSpPr/>
          <p:nvPr/>
        </p:nvSpPr>
        <p:spPr>
          <a:xfrm>
            <a:off x="7987636" y="698283"/>
            <a:ext cx="1739833" cy="393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2800" baseline="-9000" dirty="0">
                <a:solidFill>
                  <a:schemeClr val="tx1"/>
                </a:solidFill>
                <a:effectLst>
                  <a:glow>
                    <a:schemeClr val="bg1"/>
                  </a:glow>
                </a:effectLst>
              </a:rPr>
              <a:t>📮 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async post</a:t>
            </a:r>
            <a:endParaRPr lang="en-US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9BAFCA3F-0263-D728-A4C0-7DB839452BCD}"/>
              </a:ext>
            </a:extLst>
          </p:cNvPr>
          <p:cNvSpPr/>
          <p:nvPr/>
        </p:nvSpPr>
        <p:spPr>
          <a:xfrm>
            <a:off x="7923546" y="153487"/>
            <a:ext cx="1154231" cy="39388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ctr"/>
          <a:lstStyle/>
          <a:p>
            <a:pPr algn="ctr"/>
            <a:r>
              <a:rPr lang="en-GB" sz="24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📨</a:t>
            </a:r>
            <a:r>
              <a:rPr lang="en-GB" dirty="0">
                <a:solidFill>
                  <a:sysClr val="windowText" lastClr="0000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Inbox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DD01021-062A-5B02-BCC6-3423535EDD13}"/>
              </a:ext>
            </a:extLst>
          </p:cNvPr>
          <p:cNvGrpSpPr/>
          <p:nvPr/>
        </p:nvGrpSpPr>
        <p:grpSpPr>
          <a:xfrm>
            <a:off x="235704" y="2776975"/>
            <a:ext cx="2060095" cy="518854"/>
            <a:chOff x="4537167" y="5246272"/>
            <a:chExt cx="2060095" cy="518854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6B054DC-B251-85A6-27E2-F7B9E5403FCB}"/>
                </a:ext>
              </a:extLst>
            </p:cNvPr>
            <p:cNvGrpSpPr/>
            <p:nvPr/>
          </p:nvGrpSpPr>
          <p:grpSpPr>
            <a:xfrm>
              <a:off x="4537167" y="5246272"/>
              <a:ext cx="2060095" cy="518854"/>
              <a:chOff x="6440267" y="2476895"/>
              <a:chExt cx="2060095" cy="518854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905B8BA-8F66-67BA-8A94-BE493C7B9D99}"/>
                  </a:ext>
                </a:extLst>
              </p:cNvPr>
              <p:cNvSpPr/>
              <p:nvPr/>
            </p:nvSpPr>
            <p:spPr>
              <a:xfrm>
                <a:off x="6440267" y="2476895"/>
                <a:ext cx="2052832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172" name="Graphic 10" descr="AWS Lambda service icon.">
                <a:extLst>
                  <a:ext uri="{FF2B5EF4-FFF2-40B4-BE49-F238E27FC236}">
                    <a16:creationId xmlns:a16="http://schemas.microsoft.com/office/drawing/2014/main" id="{047139AF-4A1D-5F35-C885-E33D253C8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 bwMode="auto">
              <a:xfrm>
                <a:off x="6956201" y="2556322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D2E0E439-779A-F0EB-1D3A-4F64549472AC}"/>
                  </a:ext>
                </a:extLst>
              </p:cNvPr>
              <p:cNvSpPr txBox="1"/>
              <p:nvPr/>
            </p:nvSpPr>
            <p:spPr>
              <a:xfrm>
                <a:off x="7316200" y="2513383"/>
                <a:ext cx="11841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SQS, Lambda</a:t>
                </a:r>
                <a:b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pic>
          <p:nvPicPr>
            <p:cNvPr id="174" name="Graphic 26" descr="Amazon Simple Queue Service (Amazon SQS) service icon.">
              <a:extLst>
                <a:ext uri="{FF2B5EF4-FFF2-40B4-BE49-F238E27FC236}">
                  <a16:creationId xmlns:a16="http://schemas.microsoft.com/office/drawing/2014/main" id="{850D6ABF-DD85-CD5A-880C-D521F15ECB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4618464" y="532865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E86B963A-06B0-8993-CC83-39C8CF931C2B}"/>
              </a:ext>
            </a:extLst>
          </p:cNvPr>
          <p:cNvGrpSpPr/>
          <p:nvPr/>
        </p:nvGrpSpPr>
        <p:grpSpPr>
          <a:xfrm>
            <a:off x="241223" y="839935"/>
            <a:ext cx="2106057" cy="518854"/>
            <a:chOff x="4836533" y="3621390"/>
            <a:chExt cx="2106057" cy="518854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AA1306BD-67A0-7EE1-B661-1547567884AD}"/>
                </a:ext>
              </a:extLst>
            </p:cNvPr>
            <p:cNvGrpSpPr/>
            <p:nvPr/>
          </p:nvGrpSpPr>
          <p:grpSpPr>
            <a:xfrm>
              <a:off x="4836533" y="3621390"/>
              <a:ext cx="2106057" cy="518854"/>
              <a:chOff x="6440267" y="2476895"/>
              <a:chExt cx="2106057" cy="518854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18DD203-60FC-CA4D-F4DB-9EDE673C17C7}"/>
                  </a:ext>
                </a:extLst>
              </p:cNvPr>
              <p:cNvSpPr/>
              <p:nvPr/>
            </p:nvSpPr>
            <p:spPr>
              <a:xfrm>
                <a:off x="6440267" y="2476895"/>
                <a:ext cx="2052832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205" name="Graphic 10" descr="AWS Lambda service icon.">
                <a:extLst>
                  <a:ext uri="{FF2B5EF4-FFF2-40B4-BE49-F238E27FC236}">
                    <a16:creationId xmlns:a16="http://schemas.microsoft.com/office/drawing/2014/main" id="{B9266DB3-D1C7-689B-EDA7-AACC0B63D0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 bwMode="auto">
              <a:xfrm>
                <a:off x="6956201" y="2547613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DA62D607-24B6-0D0C-CBAA-6EA002165F11}"/>
                  </a:ext>
                </a:extLst>
              </p:cNvPr>
              <p:cNvSpPr txBox="1"/>
              <p:nvPr/>
            </p:nvSpPr>
            <p:spPr>
              <a:xfrm>
                <a:off x="7316199" y="2504674"/>
                <a:ext cx="123012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Lambda</a:t>
                </a:r>
                <a:b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  <a:t>stream handler</a:t>
                </a:r>
              </a:p>
            </p:txBody>
          </p:sp>
        </p:grpSp>
        <p:pic>
          <p:nvPicPr>
            <p:cNvPr id="207" name="Graphic 206" descr="Stream resource icon for the Amazon DynamoDB service.">
              <a:extLst>
                <a:ext uri="{FF2B5EF4-FFF2-40B4-BE49-F238E27FC236}">
                  <a16:creationId xmlns:a16="http://schemas.microsoft.com/office/drawing/2014/main" id="{2708DA7E-5540-7EBD-E58A-7A523FC3A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18105" y="3692108"/>
              <a:ext cx="359999" cy="359999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B1869C4-08BB-579E-90AB-99CBF8A8FA50}"/>
              </a:ext>
            </a:extLst>
          </p:cNvPr>
          <p:cNvGrpSpPr/>
          <p:nvPr/>
        </p:nvGrpSpPr>
        <p:grpSpPr>
          <a:xfrm>
            <a:off x="241223" y="265079"/>
            <a:ext cx="2052000" cy="518400"/>
            <a:chOff x="612366" y="4202686"/>
            <a:chExt cx="2052000" cy="518400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05866C2-6CA6-1A90-FA08-4B529535DDA0}"/>
                </a:ext>
              </a:extLst>
            </p:cNvPr>
            <p:cNvGrpSpPr/>
            <p:nvPr/>
          </p:nvGrpSpPr>
          <p:grpSpPr>
            <a:xfrm>
              <a:off x="612366" y="4202686"/>
              <a:ext cx="2052000" cy="518400"/>
              <a:chOff x="6838092" y="3987527"/>
              <a:chExt cx="2052000" cy="518400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AF37633C-505C-75C7-E24A-103165A6321A}"/>
                  </a:ext>
                </a:extLst>
              </p:cNvPr>
              <p:cNvSpPr/>
              <p:nvPr/>
            </p:nvSpPr>
            <p:spPr>
              <a:xfrm>
                <a:off x="6838092" y="3987527"/>
                <a:ext cx="2052000" cy="518400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45720" rtlCol="0" anchor="t"/>
              <a:lstStyle/>
              <a:p>
                <a:r>
                  <a:rPr lang="en-US" sz="1200" i="1" dirty="0">
                    <a:solidFill>
                      <a:schemeClr val="tx1">
                        <a:lumMod val="75000"/>
                      </a:schemeClr>
                    </a:solidFill>
                  </a:rPr>
                  <a:t> </a:t>
                </a:r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3" name="TextBox 11">
                <a:extLst>
                  <a:ext uri="{FF2B5EF4-FFF2-40B4-BE49-F238E27FC236}">
                    <a16:creationId xmlns:a16="http://schemas.microsoft.com/office/drawing/2014/main" id="{3AF98780-03B4-17A0-7D98-BF8C514C74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5030" y="4022422"/>
                <a:ext cx="129589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DynamoDB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  <a:endPara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11" name="Graphic 23" descr="Amazon DynamoDB service icon.">
              <a:extLst>
                <a:ext uri="{FF2B5EF4-FFF2-40B4-BE49-F238E27FC236}">
                  <a16:creationId xmlns:a16="http://schemas.microsoft.com/office/drawing/2014/main" id="{AD5A7BE9-79E7-7048-7BFB-60F2712EE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688948" y="4288038"/>
              <a:ext cx="360000" cy="36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866881AA-A1F5-E1A8-7682-DEFA78CCA28B}"/>
              </a:ext>
            </a:extLst>
          </p:cNvPr>
          <p:cNvGrpSpPr/>
          <p:nvPr/>
        </p:nvGrpSpPr>
        <p:grpSpPr>
          <a:xfrm>
            <a:off x="234873" y="5064433"/>
            <a:ext cx="2052831" cy="518854"/>
            <a:chOff x="2158741" y="5160177"/>
            <a:chExt cx="2052831" cy="5188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98D2A0-FB40-4906-1D33-27042722BA72}"/>
                </a:ext>
              </a:extLst>
            </p:cNvPr>
            <p:cNvSpPr/>
            <p:nvPr/>
          </p:nvSpPr>
          <p:spPr>
            <a:xfrm>
              <a:off x="2158741" y="5160177"/>
              <a:ext cx="2052831" cy="51885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72000" rtlCol="0" anchor="b"/>
            <a:lstStyle/>
            <a:p>
              <a:pPr algn="ctr"/>
              <a:endParaRPr lang="en-US" sz="1600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21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AA13BC16-8C83-D2EE-68E6-28CBA39DD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2240168" y="523455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6D97B06E-D3EA-6E3D-AB8A-F94FF9753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1219" y="5185362"/>
              <a:ext cx="1179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S3, SNS</a:t>
              </a:r>
              <a:b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…</a:t>
              </a:r>
              <a:endParaRPr lang="en-US" altLang="en-US" sz="120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9" name="Graphic 24" descr="Amazon Simple Notification Service (Amazon SNS) service icon.">
              <a:extLst>
                <a:ext uri="{FF2B5EF4-FFF2-40B4-BE49-F238E27FC236}">
                  <a16:creationId xmlns:a16="http://schemas.microsoft.com/office/drawing/2014/main" id="{CF6DC160-969D-9509-24CA-1843067E8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2674673" y="5234557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18D5F7C-A58F-28DD-23E7-847A34F21460}"/>
              </a:ext>
            </a:extLst>
          </p:cNvPr>
          <p:cNvSpPr/>
          <p:nvPr/>
        </p:nvSpPr>
        <p:spPr>
          <a:xfrm>
            <a:off x="241223" y="6230123"/>
            <a:ext cx="2052000" cy="498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45720" rtlCol="0" anchor="t"/>
          <a:lstStyle/>
          <a:p>
            <a:r>
              <a:rPr lang="en-US" sz="1200" i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endParaRPr lang="en-US" sz="1600" i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C5D2578-1C8B-E280-3790-6EDCCA2E3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54" y="6247600"/>
            <a:ext cx="12958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br>
              <a:rPr lang="en-US" altLang="en-US" sz="120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sz="12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  <a:ea typeface="Amazon Ember" panose="020B0603020204020204" pitchFamily="34" charset="0"/>
                <a:cs typeface="Arial" panose="020B0604020202020204" pitchFamily="34" charset="0"/>
              </a:rPr>
              <a:t>manifest parts</a:t>
            </a:r>
            <a:endParaRPr lang="en-US" altLang="en-US" sz="1200" i="1" dirty="0">
              <a:solidFill>
                <a:schemeClr val="bg2">
                  <a:lumMod val="40000"/>
                  <a:lumOff val="60000"/>
                </a:schemeClr>
              </a:solidFill>
              <a:effectLst>
                <a:glow>
                  <a:schemeClr val="bg1"/>
                </a:glow>
              </a:effectLst>
              <a:latin typeface="+mn-lt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F82303-7D6D-4295-EDF0-EA2E42BA9ED4}"/>
              </a:ext>
            </a:extLst>
          </p:cNvPr>
          <p:cNvGrpSpPr/>
          <p:nvPr/>
        </p:nvGrpSpPr>
        <p:grpSpPr>
          <a:xfrm>
            <a:off x="233722" y="5657667"/>
            <a:ext cx="2052831" cy="518854"/>
            <a:chOff x="6399966" y="2708142"/>
            <a:chExt cx="2052831" cy="51885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C63F0D-5C8A-BE30-7D82-4227ED0341D7}"/>
                </a:ext>
              </a:extLst>
            </p:cNvPr>
            <p:cNvSpPr/>
            <p:nvPr/>
          </p:nvSpPr>
          <p:spPr>
            <a:xfrm>
              <a:off x="6399966" y="2708142"/>
              <a:ext cx="2052831" cy="51885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72000" rtlCol="0" anchor="b"/>
            <a:lstStyle/>
            <a:p>
              <a:pPr algn="ctr"/>
              <a:endParaRPr lang="en-US" sz="1600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6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7F3B6851-A715-A808-F1C0-0F78A0CEB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6481393" y="278252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B753949-64D0-D8B6-68D4-CE17043E1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48656" y="2742618"/>
              <a:ext cx="117920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  <a:b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ea typeface="Amazon Ember" panose="020B0603020204020204" pitchFamily="34" charset="0"/>
                  <a:cs typeface="Arial" panose="020B0604020202020204" pitchFamily="34" charset="0"/>
                </a:rPr>
                <a:t>…</a:t>
              </a:r>
              <a:endParaRPr lang="en-US" altLang="en-US" sz="120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Graphic 10" descr="Stream resource icon for the Amazon DynamoDB service.">
            <a:extLst>
              <a:ext uri="{FF2B5EF4-FFF2-40B4-BE49-F238E27FC236}">
                <a16:creationId xmlns:a16="http://schemas.microsoft.com/office/drawing/2014/main" id="{BABCF884-EE16-D2AF-4F3D-50C22BD20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3277" y="3269337"/>
            <a:ext cx="272556" cy="272556"/>
          </a:xfrm>
          <a:prstGeom prst="rect">
            <a:avLst/>
          </a:prstGeom>
        </p:spPr>
      </p:pic>
      <p:sp>
        <p:nvSpPr>
          <p:cNvPr id="12" name="TextBox 16">
            <a:extLst>
              <a:ext uri="{FF2B5EF4-FFF2-40B4-BE49-F238E27FC236}">
                <a16:creationId xmlns:a16="http://schemas.microsoft.com/office/drawing/2014/main" id="{39D12858-2DC9-A549-4C6D-71B3BEB76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2477" y="3278046"/>
            <a:ext cx="69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FFFFFF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Stream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73D826-7719-0D4B-D0C3-F5F8A424C79E}"/>
              </a:ext>
            </a:extLst>
          </p:cNvPr>
          <p:cNvGrpSpPr/>
          <p:nvPr/>
        </p:nvGrpSpPr>
        <p:grpSpPr>
          <a:xfrm>
            <a:off x="5329844" y="2192518"/>
            <a:ext cx="1602826" cy="518854"/>
            <a:chOff x="6890274" y="2476895"/>
            <a:chExt cx="1602826" cy="5188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C90D39-6B5D-2ECB-067E-4B0796B7C867}"/>
                </a:ext>
              </a:extLst>
            </p:cNvPr>
            <p:cNvSpPr/>
            <p:nvPr/>
          </p:nvSpPr>
          <p:spPr>
            <a:xfrm>
              <a:off x="6890274" y="2476895"/>
              <a:ext cx="1602826" cy="51885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72000" rtlCol="0" anchor="b"/>
            <a:lstStyle/>
            <a:p>
              <a:pPr algn="ctr"/>
              <a:endParaRPr lang="en-US" sz="1600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16" name="Graphic 26" descr="Amazon Simple Queue Service (Amazon SQS) service icon.">
              <a:extLst>
                <a:ext uri="{FF2B5EF4-FFF2-40B4-BE49-F238E27FC236}">
                  <a16:creationId xmlns:a16="http://schemas.microsoft.com/office/drawing/2014/main" id="{6BE85275-30B0-A342-12D2-C67516247C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6973145" y="255119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04A69-5820-17E9-3A95-3FAB708879B8}"/>
                </a:ext>
              </a:extLst>
            </p:cNvPr>
            <p:cNvSpPr txBox="1"/>
            <p:nvPr/>
          </p:nvSpPr>
          <p:spPr>
            <a:xfrm>
              <a:off x="7326795" y="2495965"/>
              <a:ext cx="11663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SQS</a:t>
              </a:r>
              <a:b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ea typeface="Amazon Ember" panose="020B0603020204020204" pitchFamily="34" charset="0"/>
                  <a:cs typeface="Arial" panose="020B0604020202020204" pitchFamily="34" charset="0"/>
                </a:rPr>
                <a:t>… queue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AEBC1B-ACCB-1BB6-B72D-0FDD5A165B24}"/>
              </a:ext>
            </a:extLst>
          </p:cNvPr>
          <p:cNvGrpSpPr/>
          <p:nvPr/>
        </p:nvGrpSpPr>
        <p:grpSpPr>
          <a:xfrm>
            <a:off x="245552" y="1480861"/>
            <a:ext cx="2047671" cy="518854"/>
            <a:chOff x="6890273" y="2476895"/>
            <a:chExt cx="2047671" cy="5188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6514131-7EC1-C27F-8B94-B8E2F0692587}"/>
                </a:ext>
              </a:extLst>
            </p:cNvPr>
            <p:cNvSpPr/>
            <p:nvPr/>
          </p:nvSpPr>
          <p:spPr>
            <a:xfrm>
              <a:off x="6890273" y="2476895"/>
              <a:ext cx="2047671" cy="51885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bIns="72000" rtlCol="0" anchor="b"/>
            <a:lstStyle/>
            <a:p>
              <a:pPr algn="ctr"/>
              <a:endParaRPr lang="en-US" sz="1600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pic>
          <p:nvPicPr>
            <p:cNvPr id="20" name="Graphic 10" descr="AWS Lambda service icon.">
              <a:extLst>
                <a:ext uri="{FF2B5EF4-FFF2-40B4-BE49-F238E27FC236}">
                  <a16:creationId xmlns:a16="http://schemas.microsoft.com/office/drawing/2014/main" id="{424CB0FA-EC30-7923-05B8-781E3383F6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6964910" y="2556322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5280BB-59A0-4738-10EB-DCDADF7B2D33}"/>
                </a:ext>
              </a:extLst>
            </p:cNvPr>
            <p:cNvSpPr txBox="1"/>
            <p:nvPr/>
          </p:nvSpPr>
          <p:spPr>
            <a:xfrm>
              <a:off x="7324908" y="2495965"/>
              <a:ext cx="10463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Lambda</a:t>
              </a:r>
              <a:b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ea typeface="Amazon Ember" panose="020B0603020204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4E2288B-4105-1DF7-BC43-85FD116987BB}"/>
              </a:ext>
            </a:extLst>
          </p:cNvPr>
          <p:cNvSpPr/>
          <p:nvPr/>
        </p:nvSpPr>
        <p:spPr>
          <a:xfrm>
            <a:off x="10919414" y="143120"/>
            <a:ext cx="948908" cy="626985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25E4D9-B006-FCA9-29A5-2EA7BB5DCD31}"/>
              </a:ext>
            </a:extLst>
          </p:cNvPr>
          <p:cNvGrpSpPr/>
          <p:nvPr/>
        </p:nvGrpSpPr>
        <p:grpSpPr>
          <a:xfrm>
            <a:off x="233722" y="4487165"/>
            <a:ext cx="2118869" cy="518854"/>
            <a:chOff x="5457919" y="1492728"/>
            <a:chExt cx="2118869" cy="51885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58EDA82-2053-F713-1034-239279B50E95}"/>
                </a:ext>
              </a:extLst>
            </p:cNvPr>
            <p:cNvGrpSpPr/>
            <p:nvPr/>
          </p:nvGrpSpPr>
          <p:grpSpPr>
            <a:xfrm>
              <a:off x="5457919" y="1492728"/>
              <a:ext cx="2118869" cy="518854"/>
              <a:chOff x="5684343" y="1614656"/>
              <a:chExt cx="2118869" cy="51885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99EE39-9B2B-DA10-2191-1F22F7CFCA48}"/>
                  </a:ext>
                </a:extLst>
              </p:cNvPr>
              <p:cNvGrpSpPr/>
              <p:nvPr/>
            </p:nvGrpSpPr>
            <p:grpSpPr>
              <a:xfrm>
                <a:off x="5684343" y="1614656"/>
                <a:ext cx="2118869" cy="518854"/>
                <a:chOff x="6399966" y="2708142"/>
                <a:chExt cx="2118869" cy="51885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EB214A2-85E0-FEEB-B6FD-B4AB8672EA4C}"/>
                    </a:ext>
                  </a:extLst>
                </p:cNvPr>
                <p:cNvSpPr/>
                <p:nvPr/>
              </p:nvSpPr>
              <p:spPr>
                <a:xfrm>
                  <a:off x="6399966" y="2708142"/>
                  <a:ext cx="2052831" cy="518854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72000" rtlCol="0" anchor="b"/>
                <a:lstStyle/>
                <a:p>
                  <a:pPr algn="ctr"/>
                  <a:endParaRPr lang="en-US" sz="1600" i="1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" name="TextBox 9">
                  <a:extLst>
                    <a:ext uri="{FF2B5EF4-FFF2-40B4-BE49-F238E27FC236}">
                      <a16:creationId xmlns:a16="http://schemas.microsoft.com/office/drawing/2014/main" id="{2006DD41-99A6-A045-D8B3-37A6295513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66667" y="2742618"/>
                  <a:ext cx="1252168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S3, Lambda</a:t>
                  </a:r>
                  <a:br>
                    <a:rPr lang="en-US" alt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  <a:ea typeface="Amazon Ember" panose="020B0603020204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</p:grpSp>
          <p:pic>
            <p:nvPicPr>
              <p:cNvPr id="37" name="Graphic 10" descr="AWS Lambda service icon.">
                <a:extLst>
                  <a:ext uri="{FF2B5EF4-FFF2-40B4-BE49-F238E27FC236}">
                    <a16:creationId xmlns:a16="http://schemas.microsoft.com/office/drawing/2014/main" id="{B5F759F0-EDAC-4933-7198-9533A21D1C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 bwMode="auto">
              <a:xfrm>
                <a:off x="6196121" y="1691982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145A5E5C-807D-13C4-62A6-50E5E1FEB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 bwMode="auto">
            <a:xfrm>
              <a:off x="5538309" y="157005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0FF1E9-F933-EEF6-8A5D-4769C3AA3F09}"/>
              </a:ext>
            </a:extLst>
          </p:cNvPr>
          <p:cNvGrpSpPr/>
          <p:nvPr/>
        </p:nvGrpSpPr>
        <p:grpSpPr>
          <a:xfrm>
            <a:off x="5344032" y="670844"/>
            <a:ext cx="517557" cy="822090"/>
            <a:chOff x="4862753" y="1002591"/>
            <a:chExt cx="517557" cy="822090"/>
          </a:xfrm>
        </p:grpSpPr>
        <p:pic>
          <p:nvPicPr>
            <p:cNvPr id="43" name="Graphic 24" descr="Amazon Simple Notification Service (Amazon SNS) service icon.">
              <a:extLst>
                <a:ext uri="{FF2B5EF4-FFF2-40B4-BE49-F238E27FC236}">
                  <a16:creationId xmlns:a16="http://schemas.microsoft.com/office/drawing/2014/main" id="{261C89D7-B237-199B-1C32-66E986C0E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4941266" y="1002591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80669E-781B-05A9-CBFD-112C08DD3F09}"/>
                </a:ext>
              </a:extLst>
            </p:cNvPr>
            <p:cNvSpPr txBox="1"/>
            <p:nvPr/>
          </p:nvSpPr>
          <p:spPr>
            <a:xfrm>
              <a:off x="4862753" y="1363016"/>
              <a:ext cx="517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SNS</a:t>
              </a:r>
              <a:b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alert</a:t>
              </a:r>
              <a:endParaRPr lang="en-US" altLang="en-US" sz="12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5C4EDF-7093-4B85-EF62-FDC633437B5C}"/>
              </a:ext>
            </a:extLst>
          </p:cNvPr>
          <p:cNvGrpSpPr/>
          <p:nvPr/>
        </p:nvGrpSpPr>
        <p:grpSpPr>
          <a:xfrm>
            <a:off x="9730528" y="2515916"/>
            <a:ext cx="2284117" cy="1732964"/>
            <a:chOff x="3299814" y="2096018"/>
            <a:chExt cx="2284117" cy="17329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7D24D83-5279-C984-7BBE-4A47BC83BAC5}"/>
                </a:ext>
              </a:extLst>
            </p:cNvPr>
            <p:cNvSpPr/>
            <p:nvPr/>
          </p:nvSpPr>
          <p:spPr>
            <a:xfrm>
              <a:off x="3299814" y="2096018"/>
              <a:ext cx="2274178" cy="1732964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45720" rtlCol="0" anchor="t"/>
            <a:lstStyle/>
            <a:p>
              <a:r>
                <a:rPr lang="en-US" sz="1200" i="1" dirty="0">
                  <a:solidFill>
                    <a:schemeClr val="tx1">
                      <a:lumMod val="75000"/>
                    </a:schemeClr>
                  </a:solidFill>
                </a:rPr>
                <a:t> ingestion cell #1 all streamers</a:t>
              </a:r>
              <a:endParaRPr lang="en-US" sz="1600" i="1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3946BF8-59FC-AED4-FB8E-8D19AD0B8BDC}"/>
                </a:ext>
              </a:extLst>
            </p:cNvPr>
            <p:cNvGrpSpPr/>
            <p:nvPr/>
          </p:nvGrpSpPr>
          <p:grpSpPr>
            <a:xfrm>
              <a:off x="3410218" y="2895831"/>
              <a:ext cx="1940072" cy="461665"/>
              <a:chOff x="6777168" y="1766721"/>
              <a:chExt cx="1940072" cy="461665"/>
            </a:xfrm>
          </p:grpSpPr>
          <p:pic>
            <p:nvPicPr>
              <p:cNvPr id="47" name="Graphic 26" descr="Amazon Simple Queue Service (Amazon SQS) service icon.">
                <a:extLst>
                  <a:ext uri="{FF2B5EF4-FFF2-40B4-BE49-F238E27FC236}">
                    <a16:creationId xmlns:a16="http://schemas.microsoft.com/office/drawing/2014/main" id="{5AC1834E-DF53-8AD2-2095-A418E1278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6777168" y="1805950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11">
                <a:extLst>
                  <a:ext uri="{FF2B5EF4-FFF2-40B4-BE49-F238E27FC236}">
                    <a16:creationId xmlns:a16="http://schemas.microsoft.com/office/drawing/2014/main" id="{1D115DFB-7ED0-963A-EB44-4B0319BC45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0397" y="1766721"/>
                <a:ext cx="161684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SQS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tx1">
                        <a:lumMod val="75000"/>
                      </a:schemeClr>
                    </a:solidFill>
                    <a:latin typeface="+mn-lt"/>
                  </a:rPr>
                  <a:t>async queue</a:t>
                </a: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251D5D1-CD79-C515-DA4D-15670AAA33BB}"/>
                </a:ext>
              </a:extLst>
            </p:cNvPr>
            <p:cNvSpPr/>
            <p:nvPr/>
          </p:nvSpPr>
          <p:spPr>
            <a:xfrm>
              <a:off x="3406243" y="2428550"/>
              <a:ext cx="2045853" cy="39657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28575">
              <a:solidFill>
                <a:schemeClr val="tx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44000" rIns="144000" bIns="144000" anchor="ctr"/>
            <a:lstStyle/>
            <a:p>
              <a:r>
                <a:rPr lang="en-US" sz="2800" baseline="-9000" dirty="0">
                  <a:solidFill>
                    <a:schemeClr val="tx1"/>
                  </a:solidFill>
                  <a:effectLst>
                    <a:glow>
                      <a:schemeClr val="bg1"/>
                    </a:glow>
                  </a:effectLst>
                </a:rPr>
                <a:t>⛳ </a:t>
              </a:r>
              <a:r>
                <a:rPr lang="en-US" sz="20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endpoint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D00343E-7FB3-1AF1-C171-51B8C032A0B5}"/>
                </a:ext>
              </a:extLst>
            </p:cNvPr>
            <p:cNvGrpSpPr/>
            <p:nvPr/>
          </p:nvGrpSpPr>
          <p:grpSpPr>
            <a:xfrm>
              <a:off x="3408727" y="3328935"/>
              <a:ext cx="2175204" cy="461665"/>
              <a:chOff x="3651341" y="3085092"/>
              <a:chExt cx="2175204" cy="461665"/>
            </a:xfrm>
          </p:grpSpPr>
          <p:pic>
            <p:nvPicPr>
              <p:cNvPr id="45" name="Graphic 10" descr="AWS Lambda service icon.">
                <a:extLst>
                  <a:ext uri="{FF2B5EF4-FFF2-40B4-BE49-F238E27FC236}">
                    <a16:creationId xmlns:a16="http://schemas.microsoft.com/office/drawing/2014/main" id="{8A759CC5-528D-3F79-2D3E-2EEA1C137F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 bwMode="auto">
              <a:xfrm>
                <a:off x="3651341" y="3140377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20">
                <a:extLst>
                  <a:ext uri="{FF2B5EF4-FFF2-40B4-BE49-F238E27FC236}">
                    <a16:creationId xmlns:a16="http://schemas.microsoft.com/office/drawing/2014/main" id="{49B0945A-286B-1373-70CF-1F8FA7AC5C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87743" y="3085092"/>
                <a:ext cx="183880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Async Lambda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sz="1200" i="1" dirty="0">
                    <a:solidFill>
                      <a:schemeClr val="tx1">
                        <a:lumMod val="75000"/>
                      </a:schemeClr>
                    </a:solidFill>
                    <a:latin typeface="+mn-lt"/>
                  </a:rPr>
                  <a:t>distribute to consumers</a:t>
                </a:r>
                <a:endParaRPr lang="en-US" altLang="en-US" sz="1200" i="1" dirty="0">
                  <a:solidFill>
                    <a:schemeClr val="tx1">
                      <a:lumMod val="75000"/>
                    </a:schemeClr>
                  </a:solidFill>
                  <a:latin typeface="+mn-lt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4028538-D0C3-7560-4F3A-DCC42FB6FCAD}"/>
              </a:ext>
            </a:extLst>
          </p:cNvPr>
          <p:cNvGrpSpPr/>
          <p:nvPr/>
        </p:nvGrpSpPr>
        <p:grpSpPr>
          <a:xfrm>
            <a:off x="2518945" y="5991856"/>
            <a:ext cx="3100495" cy="621702"/>
            <a:chOff x="4676867" y="5366272"/>
            <a:chExt cx="3100495" cy="62170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F6F64746-1757-A63B-2853-9BDC6349D722}"/>
                </a:ext>
              </a:extLst>
            </p:cNvPr>
            <p:cNvGrpSpPr/>
            <p:nvPr/>
          </p:nvGrpSpPr>
          <p:grpSpPr>
            <a:xfrm>
              <a:off x="4676867" y="5366272"/>
              <a:ext cx="3100495" cy="621702"/>
              <a:chOff x="4676867" y="5366272"/>
              <a:chExt cx="3100495" cy="621702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56F42C3-CFE4-A5F8-2B68-EE8AB496D933}"/>
                  </a:ext>
                </a:extLst>
              </p:cNvPr>
              <p:cNvGrpSpPr/>
              <p:nvPr/>
            </p:nvGrpSpPr>
            <p:grpSpPr>
              <a:xfrm>
                <a:off x="4676867" y="5366272"/>
                <a:ext cx="3100495" cy="602460"/>
                <a:chOff x="4732901" y="5361747"/>
                <a:chExt cx="3100495" cy="602460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9D95E15D-60AB-F2B6-1CE8-2409071DDE83}"/>
                    </a:ext>
                  </a:extLst>
                </p:cNvPr>
                <p:cNvSpPr/>
                <p:nvPr/>
              </p:nvSpPr>
              <p:spPr>
                <a:xfrm>
                  <a:off x="4732901" y="5361747"/>
                  <a:ext cx="3100495" cy="602460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45720" rtlCol="0" anchor="ctr"/>
                <a:lstStyle/>
                <a:p>
                  <a:r>
                    <a:rPr 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DynamoDB</a:t>
                  </a:r>
                  <a:br>
                    <a:rPr 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consumers</a:t>
                  </a:r>
                  <a:endParaRPr 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0" name="Graphic 23" descr="Amazon DynamoDB service icon.">
                  <a:extLst>
                    <a:ext uri="{FF2B5EF4-FFF2-40B4-BE49-F238E27FC236}">
                      <a16:creationId xmlns:a16="http://schemas.microsoft.com/office/drawing/2014/main" id="{7638F726-6D9C-F381-6D4A-0057BCF867B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 bwMode="auto">
                <a:xfrm>
                  <a:off x="5807579" y="5488033"/>
                  <a:ext cx="360000" cy="360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31" name="Graphic 23" descr="Amazon DynamoDB service icon.">
                  <a:extLst>
                    <a:ext uri="{FF2B5EF4-FFF2-40B4-BE49-F238E27FC236}">
                      <a16:creationId xmlns:a16="http://schemas.microsoft.com/office/drawing/2014/main" id="{CA4611B5-DE7A-E654-56E6-80E5549524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 bwMode="auto">
                <a:xfrm>
                  <a:off x="7352328" y="5484797"/>
                  <a:ext cx="360000" cy="3607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F1A0B89D-1EC8-9393-2703-FAF7C2B3C801}"/>
                  </a:ext>
                </a:extLst>
              </p:cNvPr>
              <p:cNvSpPr txBox="1"/>
              <p:nvPr/>
            </p:nvSpPr>
            <p:spPr>
              <a:xfrm>
                <a:off x="5751544" y="5710975"/>
                <a:ext cx="19047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global table</a:t>
                </a:r>
                <a:endParaRPr 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endParaRPr>
              </a:p>
            </p:txBody>
          </p:sp>
        </p:grpSp>
        <p:cxnSp>
          <p:nvCxnSpPr>
            <p:cNvPr id="62" name="Straight Arrow Connector 12">
              <a:extLst>
                <a:ext uri="{FF2B5EF4-FFF2-40B4-BE49-F238E27FC236}">
                  <a16:creationId xmlns:a16="http://schemas.microsoft.com/office/drawing/2014/main" id="{B6405A62-C0DE-2EE3-3F5F-1DF8586B6837}"/>
                </a:ext>
              </a:extLst>
            </p:cNvPr>
            <p:cNvCxnSpPr>
              <a:cxnSpLocks/>
              <a:stCxn id="130" idx="3"/>
              <a:endCxn id="131" idx="1"/>
            </p:cNvCxnSpPr>
            <p:nvPr/>
          </p:nvCxnSpPr>
          <p:spPr>
            <a:xfrm flipV="1">
              <a:off x="6111545" y="5669697"/>
              <a:ext cx="1184749" cy="323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EA08631-6FDE-3016-2B4F-8015475F3E86}"/>
              </a:ext>
            </a:extLst>
          </p:cNvPr>
          <p:cNvGrpSpPr/>
          <p:nvPr/>
        </p:nvGrpSpPr>
        <p:grpSpPr>
          <a:xfrm>
            <a:off x="2570613" y="4721460"/>
            <a:ext cx="2566236" cy="461665"/>
            <a:chOff x="7107713" y="5941090"/>
            <a:chExt cx="2566236" cy="461665"/>
          </a:xfrm>
        </p:grpSpPr>
        <p:pic>
          <p:nvPicPr>
            <p:cNvPr id="133" name="Graphic 17" descr="Amazon CloudWatch service icon.">
              <a:extLst>
                <a:ext uri="{FF2B5EF4-FFF2-40B4-BE49-F238E27FC236}">
                  <a16:creationId xmlns:a16="http://schemas.microsoft.com/office/drawing/2014/main" id="{A072E11F-68D6-C769-0142-6B4804E41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 bwMode="auto">
            <a:xfrm>
              <a:off x="7107713" y="598342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4" name="TextBox 9">
              <a:extLst>
                <a:ext uri="{FF2B5EF4-FFF2-40B4-BE49-F238E27FC236}">
                  <a16:creationId xmlns:a16="http://schemas.microsoft.com/office/drawing/2014/main" id="{D72446DB-4C27-4090-06EC-C357512F3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8162" y="5941090"/>
              <a:ext cx="22157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CloudWatch</a:t>
              </a:r>
              <a:br>
                <a:rPr lang="en-US" alt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…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247D781-288F-99B9-B7B1-8309272A15C1}"/>
              </a:ext>
            </a:extLst>
          </p:cNvPr>
          <p:cNvGrpSpPr/>
          <p:nvPr/>
        </p:nvGrpSpPr>
        <p:grpSpPr>
          <a:xfrm>
            <a:off x="2536557" y="5330070"/>
            <a:ext cx="3001689" cy="602460"/>
            <a:chOff x="917169" y="5385484"/>
            <a:chExt cx="3001689" cy="602460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E3FEFAEA-AEAD-589C-A7D4-417F9381DEEE}"/>
                </a:ext>
              </a:extLst>
            </p:cNvPr>
            <p:cNvGrpSpPr/>
            <p:nvPr/>
          </p:nvGrpSpPr>
          <p:grpSpPr>
            <a:xfrm>
              <a:off x="917169" y="5385484"/>
              <a:ext cx="3001689" cy="602460"/>
              <a:chOff x="4676867" y="5366272"/>
              <a:chExt cx="3001689" cy="602460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CFB3672F-41DD-E807-5B48-57643DC3B9FE}"/>
                  </a:ext>
                </a:extLst>
              </p:cNvPr>
              <p:cNvGrpSpPr/>
              <p:nvPr/>
            </p:nvGrpSpPr>
            <p:grpSpPr>
              <a:xfrm>
                <a:off x="4676867" y="5366272"/>
                <a:ext cx="3001689" cy="602460"/>
                <a:chOff x="4676867" y="5366272"/>
                <a:chExt cx="3001689" cy="602460"/>
              </a:xfrm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EFC699A7-64E2-49B0-78A0-7C7DF287CB86}"/>
                    </a:ext>
                  </a:extLst>
                </p:cNvPr>
                <p:cNvGrpSpPr/>
                <p:nvPr/>
              </p:nvGrpSpPr>
              <p:grpSpPr>
                <a:xfrm>
                  <a:off x="4676867" y="5366272"/>
                  <a:ext cx="3001689" cy="602460"/>
                  <a:chOff x="4732901" y="5361747"/>
                  <a:chExt cx="3001689" cy="602460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2FC13493-FF57-FF10-E4AC-5F27BA5784B6}"/>
                      </a:ext>
                    </a:extLst>
                  </p:cNvPr>
                  <p:cNvSpPr/>
                  <p:nvPr/>
                </p:nvSpPr>
                <p:spPr>
                  <a:xfrm>
                    <a:off x="4732901" y="5361747"/>
                    <a:ext cx="3001689" cy="60246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108000" tIns="72000" rIns="45720" rtlCol="0" anchor="ctr"/>
                  <a:lstStyle/>
                  <a:p>
                    <a:endParaRPr 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endParaRPr>
                  </a:p>
                </p:txBody>
              </p:sp>
              <p:pic>
                <p:nvPicPr>
                  <p:cNvPr id="144" name="Graphic 23" descr="Amazon DynamoDB service icon.">
                    <a:extLst>
                      <a:ext uri="{FF2B5EF4-FFF2-40B4-BE49-F238E27FC236}">
                        <a16:creationId xmlns:a16="http://schemas.microsoft.com/office/drawing/2014/main" id="{3D52E67E-0BD5-EA80-99A1-BED5F2E334B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4849637" y="5488033"/>
                    <a:ext cx="360000" cy="3607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45" name="Graphic 23" descr="Amazon DynamoDB service icon.">
                    <a:extLst>
                      <a:ext uri="{FF2B5EF4-FFF2-40B4-BE49-F238E27FC236}">
                        <a16:creationId xmlns:a16="http://schemas.microsoft.com/office/drawing/2014/main" id="{DF1CA031-CB72-A549-233F-74C857FBB68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6394386" y="5484797"/>
                    <a:ext cx="360000" cy="3607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9593CBE-F292-2C33-69CB-D6E516719C12}"/>
                    </a:ext>
                  </a:extLst>
                </p:cNvPr>
                <p:cNvSpPr txBox="1"/>
                <p:nvPr/>
              </p:nvSpPr>
              <p:spPr>
                <a:xfrm>
                  <a:off x="4793602" y="5684848"/>
                  <a:ext cx="190474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en-US" sz="12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global table</a:t>
                  </a:r>
                  <a:endParaRPr 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endParaRPr>
                </a:p>
              </p:txBody>
            </p:sp>
          </p:grpSp>
          <p:cxnSp>
            <p:nvCxnSpPr>
              <p:cNvPr id="139" name="Straight Arrow Connector 12">
                <a:extLst>
                  <a:ext uri="{FF2B5EF4-FFF2-40B4-BE49-F238E27FC236}">
                    <a16:creationId xmlns:a16="http://schemas.microsoft.com/office/drawing/2014/main" id="{63F71264-3C5C-1268-BFDE-301BFC85060D}"/>
                  </a:ext>
                </a:extLst>
              </p:cNvPr>
              <p:cNvCxnSpPr>
                <a:cxnSpLocks/>
                <a:stCxn id="144" idx="3"/>
                <a:endCxn id="145" idx="1"/>
              </p:cNvCxnSpPr>
              <p:nvPr/>
            </p:nvCxnSpPr>
            <p:spPr>
              <a:xfrm flipV="1">
                <a:off x="5153603" y="5669697"/>
                <a:ext cx="1184749" cy="323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lg" len="lg"/>
                <a:tailEnd type="triangle" w="lg" len="lg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10E9E24-8DCF-A53D-6463-6D9438C48B8B}"/>
                </a:ext>
              </a:extLst>
            </p:cNvPr>
            <p:cNvSpPr txBox="1"/>
            <p:nvPr/>
          </p:nvSpPr>
          <p:spPr>
            <a:xfrm>
              <a:off x="2938654" y="5462916"/>
              <a:ext cx="9802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DynamoDB</a:t>
              </a:r>
              <a:br>
                <a:rPr lang="en-US" sz="1800" dirty="0">
                  <a:solidFill>
                    <a:srgbClr val="FFFFFF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sz="12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domains</a:t>
              </a:r>
              <a:endParaRPr lang="en-US" sz="12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B904848-3B2E-2498-A619-7AC941D9C864}"/>
              </a:ext>
            </a:extLst>
          </p:cNvPr>
          <p:cNvGrpSpPr/>
          <p:nvPr/>
        </p:nvGrpSpPr>
        <p:grpSpPr>
          <a:xfrm>
            <a:off x="239536" y="3361861"/>
            <a:ext cx="2067357" cy="518854"/>
            <a:chOff x="5684343" y="1614656"/>
            <a:chExt cx="2067357" cy="51885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5A68ED0-5C1F-D67C-DEE8-EBBC625059E8}"/>
                </a:ext>
              </a:extLst>
            </p:cNvPr>
            <p:cNvGrpSpPr/>
            <p:nvPr/>
          </p:nvGrpSpPr>
          <p:grpSpPr>
            <a:xfrm>
              <a:off x="5684343" y="1614656"/>
              <a:ext cx="2067357" cy="518854"/>
              <a:chOff x="5684343" y="1464673"/>
              <a:chExt cx="2067357" cy="518854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29769A85-6DA1-A929-A4F7-C8ACAF71775D}"/>
                  </a:ext>
                </a:extLst>
              </p:cNvPr>
              <p:cNvGrpSpPr/>
              <p:nvPr/>
            </p:nvGrpSpPr>
            <p:grpSpPr>
              <a:xfrm>
                <a:off x="5684343" y="1464673"/>
                <a:ext cx="2067357" cy="518854"/>
                <a:chOff x="6399966" y="2708142"/>
                <a:chExt cx="2067357" cy="518854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20EC3BB-9CC8-3A32-531D-CEE68DE1B937}"/>
                    </a:ext>
                  </a:extLst>
                </p:cNvPr>
                <p:cNvSpPr/>
                <p:nvPr/>
              </p:nvSpPr>
              <p:spPr>
                <a:xfrm>
                  <a:off x="6399966" y="2708142"/>
                  <a:ext cx="2052831" cy="518854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72000" rtlCol="0" anchor="b"/>
                <a:lstStyle/>
                <a:p>
                  <a:pPr algn="ctr"/>
                  <a:endParaRPr lang="en-US" sz="1600" i="1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52" name="TextBox 9">
                  <a:extLst>
                    <a:ext uri="{FF2B5EF4-FFF2-40B4-BE49-F238E27FC236}">
                      <a16:creationId xmlns:a16="http://schemas.microsoft.com/office/drawing/2014/main" id="{DA87D9F3-D178-FBFB-1413-1A1CD28C34A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266667" y="2742618"/>
                  <a:ext cx="1200656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  <a:t>Step Functions</a:t>
                  </a:r>
                  <a:br>
                    <a:rPr lang="en-US" altLang="en-US" sz="1200" dirty="0">
                      <a:solidFill>
                        <a:srgbClr val="FFFFFF"/>
                      </a:solidFill>
                      <a:latin typeface="Arial" panose="020B0604020202020204" pitchFamily="34" charset="0"/>
                      <a:ea typeface="Amazon Ember" panose="020B0603020204020204" pitchFamily="34" charset="0"/>
                      <a:cs typeface="Arial" panose="020B0604020202020204" pitchFamily="34" charset="0"/>
                    </a:rPr>
                  </a:br>
                  <a:r>
                    <a:rPr lang="en-US" altLang="en-US" sz="12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  <a:ea typeface="Amazon Ember" panose="020B0603020204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</p:grpSp>
          <p:pic>
            <p:nvPicPr>
              <p:cNvPr id="150" name="Graphic 17" descr="AWS Step Functions service icon.">
                <a:extLst>
                  <a:ext uri="{FF2B5EF4-FFF2-40B4-BE49-F238E27FC236}">
                    <a16:creationId xmlns:a16="http://schemas.microsoft.com/office/drawing/2014/main" id="{10C85DF6-AAE5-C7FB-13CE-3A28884F8C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765872" y="1549981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48" name="Graphic 10" descr="AWS Lambda service icon.">
              <a:extLst>
                <a:ext uri="{FF2B5EF4-FFF2-40B4-BE49-F238E27FC236}">
                  <a16:creationId xmlns:a16="http://schemas.microsoft.com/office/drawing/2014/main" id="{4542956B-703A-9115-C230-ECC5CD66D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6205585" y="1699964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2638AFC-129F-3E80-4995-65E6C47BA4D4}"/>
              </a:ext>
            </a:extLst>
          </p:cNvPr>
          <p:cNvSpPr/>
          <p:nvPr/>
        </p:nvSpPr>
        <p:spPr>
          <a:xfrm>
            <a:off x="10544584" y="5242832"/>
            <a:ext cx="948908" cy="8720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26187E-F732-A583-CD1B-C3D86D4EE81D}"/>
              </a:ext>
            </a:extLst>
          </p:cNvPr>
          <p:cNvGrpSpPr/>
          <p:nvPr/>
        </p:nvGrpSpPr>
        <p:grpSpPr>
          <a:xfrm>
            <a:off x="2494166" y="845523"/>
            <a:ext cx="1629738" cy="518854"/>
            <a:chOff x="2908099" y="3408978"/>
            <a:chExt cx="1629738" cy="51885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D0AC34E-A20F-19E5-81B7-90FEB2EB5616}"/>
                </a:ext>
              </a:extLst>
            </p:cNvPr>
            <p:cNvGrpSpPr/>
            <p:nvPr/>
          </p:nvGrpSpPr>
          <p:grpSpPr>
            <a:xfrm>
              <a:off x="2908099" y="3408978"/>
              <a:ext cx="1629738" cy="518854"/>
              <a:chOff x="6890274" y="2476895"/>
              <a:chExt cx="1629738" cy="518854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2D309E3-6809-915B-9BA5-49A30C37D46E}"/>
                  </a:ext>
                </a:extLst>
              </p:cNvPr>
              <p:cNvSpPr/>
              <p:nvPr/>
            </p:nvSpPr>
            <p:spPr>
              <a:xfrm>
                <a:off x="6890274" y="2476895"/>
                <a:ext cx="1629738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534BF37-8D33-7FE2-A713-EEDF61D46E4A}"/>
                  </a:ext>
                </a:extLst>
              </p:cNvPr>
              <p:cNvSpPr txBox="1"/>
              <p:nvPr/>
            </p:nvSpPr>
            <p:spPr>
              <a:xfrm>
                <a:off x="7324908" y="2504354"/>
                <a:ext cx="11664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Rekognition</a:t>
                </a:r>
                <a:b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pic>
          <p:nvPicPr>
            <p:cNvPr id="51" name="Graphic 18" descr="Amazon Rekognition service icon.">
              <a:extLst>
                <a:ext uri="{FF2B5EF4-FFF2-40B4-BE49-F238E27FC236}">
                  <a16:creationId xmlns:a16="http://schemas.microsoft.com/office/drawing/2014/main" id="{C592F580-6D7B-FFE2-D94A-28E22E721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 bwMode="auto">
            <a:xfrm>
              <a:off x="2982733" y="3488405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1C29DA-3AB7-C842-8063-2AABEBC77097}"/>
              </a:ext>
            </a:extLst>
          </p:cNvPr>
          <p:cNvGrpSpPr/>
          <p:nvPr/>
        </p:nvGrpSpPr>
        <p:grpSpPr>
          <a:xfrm>
            <a:off x="2487845" y="277210"/>
            <a:ext cx="2047670" cy="518854"/>
            <a:chOff x="7024591" y="1792444"/>
            <a:chExt cx="2047670" cy="518854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DBF1E0-5F64-2911-8E93-6948FDCDAF72}"/>
                </a:ext>
              </a:extLst>
            </p:cNvPr>
            <p:cNvGrpSpPr/>
            <p:nvPr/>
          </p:nvGrpSpPr>
          <p:grpSpPr>
            <a:xfrm>
              <a:off x="7024591" y="1792444"/>
              <a:ext cx="2047670" cy="518854"/>
              <a:chOff x="6399967" y="2708142"/>
              <a:chExt cx="2047670" cy="51885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0495C85-B806-D4B0-B471-8F409BE9B4B1}"/>
                  </a:ext>
                </a:extLst>
              </p:cNvPr>
              <p:cNvSpPr/>
              <p:nvPr/>
            </p:nvSpPr>
            <p:spPr>
              <a:xfrm>
                <a:off x="6399967" y="2708142"/>
                <a:ext cx="2047670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9" name="TextBox 9">
                <a:extLst>
                  <a:ext uri="{FF2B5EF4-FFF2-40B4-BE49-F238E27FC236}">
                    <a16:creationId xmlns:a16="http://schemas.microsoft.com/office/drawing/2014/main" id="{EBF10652-AC17-2849-462A-03C5F8E55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8655" y="2734229"/>
                <a:ext cx="159898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SageMaker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pic>
          <p:nvPicPr>
            <p:cNvPr id="57" name="Graphic 22" descr="Amazon SageMaker service icon.">
              <a:extLst>
                <a:ext uri="{FF2B5EF4-FFF2-40B4-BE49-F238E27FC236}">
                  <a16:creationId xmlns:a16="http://schemas.microsoft.com/office/drawing/2014/main" id="{7D2B25B9-D616-37EE-7767-BA64026BE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 bwMode="auto">
            <a:xfrm>
              <a:off x="7106494" y="1869363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D5C5622-A74B-B255-A6EC-880CF8F4DFBF}"/>
              </a:ext>
            </a:extLst>
          </p:cNvPr>
          <p:cNvGrpSpPr/>
          <p:nvPr/>
        </p:nvGrpSpPr>
        <p:grpSpPr>
          <a:xfrm>
            <a:off x="5354811" y="1643212"/>
            <a:ext cx="2033172" cy="478576"/>
            <a:chOff x="6822582" y="1084730"/>
            <a:chExt cx="2033172" cy="47857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FB65847-69B6-DA3C-097D-8340A7C237BB}"/>
                </a:ext>
              </a:extLst>
            </p:cNvPr>
            <p:cNvGrpSpPr/>
            <p:nvPr/>
          </p:nvGrpSpPr>
          <p:grpSpPr>
            <a:xfrm>
              <a:off x="6822582" y="1084730"/>
              <a:ext cx="2033172" cy="478576"/>
              <a:chOff x="3988800" y="2607286"/>
              <a:chExt cx="2033172" cy="478576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BC2C28D8-9371-AB2A-F168-28FC180CD073}"/>
                  </a:ext>
                </a:extLst>
              </p:cNvPr>
              <p:cNvGrpSpPr/>
              <p:nvPr/>
            </p:nvGrpSpPr>
            <p:grpSpPr>
              <a:xfrm>
                <a:off x="3988800" y="2607286"/>
                <a:ext cx="1893850" cy="478576"/>
                <a:chOff x="6936302" y="3283309"/>
                <a:chExt cx="1893850" cy="478576"/>
              </a:xfrm>
            </p:grpSpPr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BFFBCD90-9E3A-C271-B58C-3C445EB22067}"/>
                    </a:ext>
                  </a:extLst>
                </p:cNvPr>
                <p:cNvSpPr txBox="1"/>
                <p:nvPr/>
              </p:nvSpPr>
              <p:spPr>
                <a:xfrm>
                  <a:off x="8369843" y="3283310"/>
                  <a:ext cx="254000" cy="46649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noAutofit/>
                </a:bodyPr>
                <a:lstStyle/>
                <a:p>
                  <a:pPr algn="l"/>
                  <a:r>
                    <a:rPr lang="en-US" dirty="0"/>
                    <a:t>   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39F7E8A-D8DA-D86C-ED70-D682E87F56B0}"/>
                    </a:ext>
                  </a:extLst>
                </p:cNvPr>
                <p:cNvSpPr/>
                <p:nvPr/>
              </p:nvSpPr>
              <p:spPr>
                <a:xfrm>
                  <a:off x="6936302" y="3291776"/>
                  <a:ext cx="1893850" cy="470109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rtlCol="0" anchor="b"/>
                <a:lstStyle/>
                <a:p>
                  <a:pPr algn="ctr"/>
                  <a:endParaRPr lang="en-US" sz="1600" i="1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907E6611-57B4-21FE-9BED-1A3093CC8D35}"/>
                    </a:ext>
                  </a:extLst>
                </p:cNvPr>
                <p:cNvSpPr txBox="1"/>
                <p:nvPr/>
              </p:nvSpPr>
              <p:spPr>
                <a:xfrm>
                  <a:off x="7665455" y="3283309"/>
                  <a:ext cx="254000" cy="46649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noAutofit/>
                </a:bodyPr>
                <a:lstStyle/>
                <a:p>
                  <a:pPr algn="l"/>
                  <a:r>
                    <a:rPr lang="en-US" dirty="0"/>
                    <a:t>   </a:t>
                  </a:r>
                </a:p>
              </p:txBody>
            </p:sp>
          </p:grpSp>
          <p:sp>
            <p:nvSpPr>
              <p:cNvPr id="158" name="TextBox 11">
                <a:extLst>
                  <a:ext uri="{FF2B5EF4-FFF2-40B4-BE49-F238E27FC236}">
                    <a16:creationId xmlns:a16="http://schemas.microsoft.com/office/drawing/2014/main" id="{B8AD6F26-761A-7D4A-0371-AAEA09DF1E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08794" y="2617538"/>
                <a:ext cx="16131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EventBridge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  <a:ea typeface="Amazon Ember" panose="020B0603020204020204" pitchFamily="34" charset="0"/>
                    <a:cs typeface="Arial" panose="020B0604020202020204" pitchFamily="34" charset="0"/>
                  </a:rPr>
                  <a:t>… changed</a:t>
                </a:r>
              </a:p>
            </p:txBody>
          </p:sp>
        </p:grpSp>
        <p:pic>
          <p:nvPicPr>
            <p:cNvPr id="156" name="Graphic 19" descr="Amazon EventBridge service icon.">
              <a:extLst>
                <a:ext uri="{FF2B5EF4-FFF2-40B4-BE49-F238E27FC236}">
                  <a16:creationId xmlns:a16="http://schemas.microsoft.com/office/drawing/2014/main" id="{BF00A8A2-3B5E-83C0-7034-B75905419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 bwMode="auto">
            <a:xfrm>
              <a:off x="6896056" y="1148986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4F83711-AA89-4C50-BAC2-6E0D58D95F94}"/>
              </a:ext>
            </a:extLst>
          </p:cNvPr>
          <p:cNvGrpSpPr/>
          <p:nvPr/>
        </p:nvGrpSpPr>
        <p:grpSpPr>
          <a:xfrm>
            <a:off x="2503897" y="4191149"/>
            <a:ext cx="1846152" cy="518854"/>
            <a:chOff x="1693356" y="2362146"/>
            <a:chExt cx="1846152" cy="518854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B0B5D088-EFBD-ECF5-4ACA-E4B3F7663D38}"/>
                </a:ext>
              </a:extLst>
            </p:cNvPr>
            <p:cNvGrpSpPr/>
            <p:nvPr/>
          </p:nvGrpSpPr>
          <p:grpSpPr>
            <a:xfrm>
              <a:off x="1693356" y="2362146"/>
              <a:ext cx="1846152" cy="518854"/>
              <a:chOff x="6399967" y="2708142"/>
              <a:chExt cx="1846152" cy="518854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0FFE95C8-7CB1-4681-BD8B-993F73C7E85F}"/>
                  </a:ext>
                </a:extLst>
              </p:cNvPr>
              <p:cNvSpPr/>
              <p:nvPr/>
            </p:nvSpPr>
            <p:spPr>
              <a:xfrm>
                <a:off x="6399967" y="2708142"/>
                <a:ext cx="1753716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6" name="TextBox 9">
                <a:extLst>
                  <a:ext uri="{FF2B5EF4-FFF2-40B4-BE49-F238E27FC236}">
                    <a16:creationId xmlns:a16="http://schemas.microsoft.com/office/drawing/2014/main" id="{20F666CC-1F86-A0B0-2BCD-FCC4B5ECBA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8655" y="2742618"/>
                <a:ext cx="139746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Amplify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pic>
          <p:nvPicPr>
            <p:cNvPr id="164" name="Graphic 10" descr="AWS Amplify service icon.">
              <a:extLst>
                <a:ext uri="{FF2B5EF4-FFF2-40B4-BE49-F238E27FC236}">
                  <a16:creationId xmlns:a16="http://schemas.microsoft.com/office/drawing/2014/main" id="{FB7586DA-1CAF-7C67-5D77-C6588A43E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 bwMode="auto">
            <a:xfrm>
              <a:off x="1778414" y="2444081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D8EC7E3D-6BCB-C095-F612-B50290F9E8B3}"/>
              </a:ext>
            </a:extLst>
          </p:cNvPr>
          <p:cNvGrpSpPr/>
          <p:nvPr/>
        </p:nvGrpSpPr>
        <p:grpSpPr>
          <a:xfrm>
            <a:off x="5347029" y="2773663"/>
            <a:ext cx="1602826" cy="518854"/>
            <a:chOff x="5347029" y="2773663"/>
            <a:chExt cx="1602826" cy="518854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8534DA9-6159-3E52-9AE7-860B729424D1}"/>
                </a:ext>
              </a:extLst>
            </p:cNvPr>
            <p:cNvGrpSpPr/>
            <p:nvPr/>
          </p:nvGrpSpPr>
          <p:grpSpPr>
            <a:xfrm>
              <a:off x="5347029" y="2773663"/>
              <a:ext cx="1602826" cy="518854"/>
              <a:chOff x="6890274" y="2476895"/>
              <a:chExt cx="1602826" cy="518854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82EDC5C-8BB6-C82C-9355-74349E7EA823}"/>
                  </a:ext>
                </a:extLst>
              </p:cNvPr>
              <p:cNvSpPr/>
              <p:nvPr/>
            </p:nvSpPr>
            <p:spPr>
              <a:xfrm>
                <a:off x="6890274" y="2476895"/>
                <a:ext cx="1602826" cy="518854"/>
              </a:xfrm>
              <a:prstGeom prst="rect">
                <a:avLst/>
              </a:prstGeom>
              <a:solidFill>
                <a:schemeClr val="bg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72000" rtlCol="0" anchor="b"/>
              <a:lstStyle/>
              <a:p>
                <a:pPr algn="ctr"/>
                <a:endParaRPr lang="en-US" sz="1600" i="1" dirty="0">
                  <a:solidFill>
                    <a:schemeClr val="tx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A5C9020D-9C57-28A3-0770-461D17B21525}"/>
                  </a:ext>
                </a:extLst>
              </p:cNvPr>
              <p:cNvSpPr txBox="1"/>
              <p:nvPr/>
            </p:nvSpPr>
            <p:spPr>
              <a:xfrm>
                <a:off x="7326795" y="2495965"/>
                <a:ext cx="11663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SNS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alt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ea typeface="Amazon Ember" panose="020B0603020204020204" pitchFamily="34" charset="0"/>
                    <a:cs typeface="Arial" panose="020B0604020202020204" pitchFamily="34" charset="0"/>
                  </a:rPr>
                  <a:t>…notification</a:t>
                </a:r>
              </a:p>
            </p:txBody>
          </p:sp>
        </p:grpSp>
        <p:pic>
          <p:nvPicPr>
            <p:cNvPr id="181" name="Graphic 24" descr="Amazon Simple Notification Service (Amazon SNS) service icon.">
              <a:extLst>
                <a:ext uri="{FF2B5EF4-FFF2-40B4-BE49-F238E27FC236}">
                  <a16:creationId xmlns:a16="http://schemas.microsoft.com/office/drawing/2014/main" id="{3C9EE8D6-D2EB-9F13-40F6-9373166B6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 bwMode="auto">
            <a:xfrm>
              <a:off x="5412715" y="2853090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A9CC8FC-D9E7-53D2-7DFF-67F3FE0D63D9}"/>
              </a:ext>
            </a:extLst>
          </p:cNvPr>
          <p:cNvSpPr/>
          <p:nvPr/>
        </p:nvSpPr>
        <p:spPr>
          <a:xfrm>
            <a:off x="7967143" y="1718614"/>
            <a:ext cx="1807431" cy="391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24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📜</a:t>
            </a:r>
            <a:r>
              <a:rPr lang="en-GB" sz="2800" baseline="-9000" dirty="0">
                <a:solidFill>
                  <a:schemeClr val="tx1"/>
                </a:solidFill>
                <a:effectLst>
                  <a:glow>
                    <a:schemeClr val="bg1"/>
                  </a:glow>
                </a:effectLst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manifester</a:t>
            </a:r>
            <a:endParaRPr lang="en-US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5FFF851-9404-07D4-4BD8-CD437A847E01}"/>
              </a:ext>
            </a:extLst>
          </p:cNvPr>
          <p:cNvSpPr/>
          <p:nvPr/>
        </p:nvSpPr>
        <p:spPr>
          <a:xfrm>
            <a:off x="7967143" y="1195371"/>
            <a:ext cx="1771508" cy="3910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44000" rIns="0" bIns="144000" anchor="ctr"/>
          <a:lstStyle/>
          <a:p>
            <a:pPr algn="ctr"/>
            <a:r>
              <a:rPr lang="en-GB" sz="2400" baseline="-9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🚀</a:t>
            </a:r>
            <a:r>
              <a:rPr lang="en-GB" sz="2800" baseline="-9000" dirty="0">
                <a:solidFill>
                  <a:schemeClr val="tx1"/>
                </a:solidFill>
                <a:effectLst>
                  <a:glow>
                    <a:schemeClr val="bg1"/>
                  </a:glow>
                </a:effectLst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sync call</a:t>
            </a:r>
            <a:endParaRPr lang="en-US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6CA5D68-307F-D6BA-444D-89B5BA70AE26}"/>
              </a:ext>
            </a:extLst>
          </p:cNvPr>
          <p:cNvSpPr/>
          <p:nvPr/>
        </p:nvSpPr>
        <p:spPr>
          <a:xfrm>
            <a:off x="7916684" y="5123799"/>
            <a:ext cx="2215375" cy="1367473"/>
          </a:xfrm>
          <a:prstGeom prst="rect">
            <a:avLst/>
          </a:prstGeom>
          <a:noFill/>
          <a:ln w="158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502920" tIns="9144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86" name="Graphic 185">
            <a:extLst>
              <a:ext uri="{FF2B5EF4-FFF2-40B4-BE49-F238E27FC236}">
                <a16:creationId xmlns:a16="http://schemas.microsoft.com/office/drawing/2014/main" id="{BBE52147-D25D-21D9-7184-B0207E13BBA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7909422" y="5116261"/>
            <a:ext cx="381000" cy="381000"/>
          </a:xfrm>
          <a:prstGeom prst="rect">
            <a:avLst/>
          </a:prstGeom>
        </p:spPr>
      </p:pic>
      <p:grpSp>
        <p:nvGrpSpPr>
          <p:cNvPr id="187" name="Group 186" descr="Region group.">
            <a:extLst>
              <a:ext uri="{FF2B5EF4-FFF2-40B4-BE49-F238E27FC236}">
                <a16:creationId xmlns:a16="http://schemas.microsoft.com/office/drawing/2014/main" id="{9918F64B-BA7B-DD40-7CA2-3F42B8DA95B7}"/>
              </a:ext>
            </a:extLst>
          </p:cNvPr>
          <p:cNvGrpSpPr/>
          <p:nvPr/>
        </p:nvGrpSpPr>
        <p:grpSpPr>
          <a:xfrm>
            <a:off x="8027390" y="5653608"/>
            <a:ext cx="1939600" cy="706224"/>
            <a:chOff x="4215623" y="1512745"/>
            <a:chExt cx="1939600" cy="706224"/>
          </a:xfrm>
        </p:grpSpPr>
        <p:sp>
          <p:nvSpPr>
            <p:cNvPr id="188" name="Rectangle 187" descr="Region group">
              <a:extLst>
                <a:ext uri="{FF2B5EF4-FFF2-40B4-BE49-F238E27FC236}">
                  <a16:creationId xmlns:a16="http://schemas.microsoft.com/office/drawing/2014/main" id="{FA185A47-A24B-3AEA-C508-7784EBC42909}"/>
                </a:ext>
              </a:extLst>
            </p:cNvPr>
            <p:cNvSpPr/>
            <p:nvPr/>
          </p:nvSpPr>
          <p:spPr>
            <a:xfrm>
              <a:off x="4215623" y="1512745"/>
              <a:ext cx="1939600" cy="706224"/>
            </a:xfrm>
            <a:prstGeom prst="rect">
              <a:avLst/>
            </a:prstGeom>
            <a:noFill/>
            <a:ln w="15875" cap="flat" cmpd="sng" algn="ctr">
              <a:solidFill>
                <a:srgbClr val="00A4A6"/>
              </a:solidFill>
              <a:prstDash val="sysDash"/>
              <a:miter lim="800000"/>
            </a:ln>
            <a:effectLst/>
          </p:spPr>
          <p:txBody>
            <a:bodyPr lIns="502920" tIns="9144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Region #1</a:t>
              </a:r>
            </a:p>
          </p:txBody>
        </p:sp>
        <p:pic>
          <p:nvPicPr>
            <p:cNvPr id="189" name="Graphic 188" descr="Region group icon.">
              <a:extLst>
                <a:ext uri="{FF2B5EF4-FFF2-40B4-BE49-F238E27FC236}">
                  <a16:creationId xmlns:a16="http://schemas.microsoft.com/office/drawing/2014/main" id="{C88CF30A-5F1E-F523-9F51-0EAEC639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4215623" y="1512745"/>
              <a:ext cx="381000" cy="381000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3DFFDDCB-5AF7-82B9-8350-E70A3BE4A7A3}"/>
              </a:ext>
            </a:extLst>
          </p:cNvPr>
          <p:cNvGrpSpPr/>
          <p:nvPr/>
        </p:nvGrpSpPr>
        <p:grpSpPr>
          <a:xfrm>
            <a:off x="2503897" y="3641828"/>
            <a:ext cx="2059299" cy="526866"/>
            <a:chOff x="5213067" y="4154508"/>
            <a:chExt cx="2059299" cy="526866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C3711D8-2ABB-7C9B-6B98-B8F9E26E3642}"/>
                </a:ext>
              </a:extLst>
            </p:cNvPr>
            <p:cNvGrpSpPr/>
            <p:nvPr/>
          </p:nvGrpSpPr>
          <p:grpSpPr>
            <a:xfrm>
              <a:off x="5213067" y="4154508"/>
              <a:ext cx="2059299" cy="526866"/>
              <a:chOff x="3988800" y="2607286"/>
              <a:chExt cx="2059299" cy="52686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33CDC7E-AFF4-752D-978B-6C65B3E5D245}"/>
                  </a:ext>
                </a:extLst>
              </p:cNvPr>
              <p:cNvGrpSpPr/>
              <p:nvPr/>
            </p:nvGrpSpPr>
            <p:grpSpPr>
              <a:xfrm>
                <a:off x="3988800" y="2607286"/>
                <a:ext cx="1893600" cy="526866"/>
                <a:chOff x="6936302" y="3283309"/>
                <a:chExt cx="1893600" cy="526866"/>
              </a:xfrm>
            </p:grpSpPr>
            <p:sp>
              <p:nvSpPr>
                <p:cNvPr id="196" name="TextBox 195">
                  <a:extLst>
                    <a:ext uri="{FF2B5EF4-FFF2-40B4-BE49-F238E27FC236}">
                      <a16:creationId xmlns:a16="http://schemas.microsoft.com/office/drawing/2014/main" id="{F7698B46-D043-B554-8ABC-71A717E497B8}"/>
                    </a:ext>
                  </a:extLst>
                </p:cNvPr>
                <p:cNvSpPr txBox="1"/>
                <p:nvPr/>
              </p:nvSpPr>
              <p:spPr>
                <a:xfrm>
                  <a:off x="8369843" y="3283310"/>
                  <a:ext cx="254000" cy="46649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noAutofit/>
                </a:bodyPr>
                <a:lstStyle/>
                <a:p>
                  <a:pPr algn="l"/>
                  <a:r>
                    <a:rPr lang="en-US" dirty="0"/>
                    <a:t>   </a:t>
                  </a:r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682DD08F-119C-66B4-84F9-895AE5ABA608}"/>
                    </a:ext>
                  </a:extLst>
                </p:cNvPr>
                <p:cNvSpPr/>
                <p:nvPr/>
              </p:nvSpPr>
              <p:spPr>
                <a:xfrm>
                  <a:off x="6936302" y="3291775"/>
                  <a:ext cx="1893600" cy="518400"/>
                </a:xfrm>
                <a:prstGeom prst="rect">
                  <a:avLst/>
                </a:prstGeom>
                <a:solidFill>
                  <a:schemeClr val="bg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rtlCol="0" anchor="b"/>
                <a:lstStyle/>
                <a:p>
                  <a:pPr algn="ctr"/>
                  <a:endParaRPr lang="en-US" sz="1600" i="1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786B4E41-642D-91EF-29C4-7DE3B57E6397}"/>
                    </a:ext>
                  </a:extLst>
                </p:cNvPr>
                <p:cNvSpPr txBox="1"/>
                <p:nvPr/>
              </p:nvSpPr>
              <p:spPr>
                <a:xfrm>
                  <a:off x="7665455" y="3283309"/>
                  <a:ext cx="254000" cy="466492"/>
                </a:xfrm>
                <a:prstGeom prst="rect">
                  <a:avLst/>
                </a:prstGeom>
                <a:noFill/>
              </p:spPr>
              <p:txBody>
                <a:bodyPr wrap="none" lIns="0" rIns="0" rtlCol="0">
                  <a:noAutofit/>
                </a:bodyPr>
                <a:lstStyle/>
                <a:p>
                  <a:pPr algn="l"/>
                  <a:r>
                    <a:rPr lang="en-US" dirty="0"/>
                    <a:t>   </a:t>
                  </a:r>
                </a:p>
              </p:txBody>
            </p:sp>
          </p:grpSp>
          <p:sp>
            <p:nvSpPr>
              <p:cNvPr id="195" name="TextBox 11">
                <a:extLst>
                  <a:ext uri="{FF2B5EF4-FFF2-40B4-BE49-F238E27FC236}">
                    <a16:creationId xmlns:a16="http://schemas.microsoft.com/office/drawing/2014/main" id="{C258BA36-7D47-FF2D-BEFF-6E8CC2C58D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34921" y="2643665"/>
                <a:ext cx="161317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API Gateway</a:t>
                </a:r>
                <a:br>
                  <a:rPr lang="en-US" altLang="en-US" sz="1200" dirty="0">
                    <a:solidFill>
                      <a:srgbClr val="FFFFFF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</a:br>
                <a:r>
                  <a:rPr lang="en-US" sz="12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  <a:ea typeface="Amazon Ember" panose="020B0603020204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</p:grpSp>
        <p:pic>
          <p:nvPicPr>
            <p:cNvPr id="199" name="Graphic 7" descr="Amazon API Gateway service icon.">
              <a:extLst>
                <a:ext uri="{FF2B5EF4-FFF2-40B4-BE49-F238E27FC236}">
                  <a16:creationId xmlns:a16="http://schemas.microsoft.com/office/drawing/2014/main" id="{322749C3-4917-9540-AED2-EEFF3ECE2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/>
          </p:blipFill>
          <p:spPr bwMode="auto">
            <a:xfrm>
              <a:off x="5299188" y="4241719"/>
              <a:ext cx="360000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13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F57DFC1-200A-8C42-BC9B-8D070DE34818}"/>
              </a:ext>
            </a:extLst>
          </p:cNvPr>
          <p:cNvSpPr/>
          <p:nvPr/>
        </p:nvSpPr>
        <p:spPr>
          <a:xfrm>
            <a:off x="3167052" y="1177562"/>
            <a:ext cx="1310136" cy="1919008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Book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BC1DE6-3676-870E-4632-EEFF9C8B557C}"/>
              </a:ext>
            </a:extLst>
          </p:cNvPr>
          <p:cNvSpPr/>
          <p:nvPr/>
        </p:nvSpPr>
        <p:spPr>
          <a:xfrm>
            <a:off x="4661198" y="3959776"/>
            <a:ext cx="1310136" cy="2323377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Commute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C7576-F5BE-308A-BB44-DF26BE26AF97}"/>
              </a:ext>
            </a:extLst>
          </p:cNvPr>
          <p:cNvSpPr/>
          <p:nvPr/>
        </p:nvSpPr>
        <p:spPr>
          <a:xfrm>
            <a:off x="4632652" y="1161315"/>
            <a:ext cx="1350038" cy="2680646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Check-in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FA02F0-EB19-396D-A505-94BBF7458BDF}"/>
              </a:ext>
            </a:extLst>
          </p:cNvPr>
          <p:cNvSpPr/>
          <p:nvPr/>
        </p:nvSpPr>
        <p:spPr>
          <a:xfrm>
            <a:off x="7624385" y="1164311"/>
            <a:ext cx="1310136" cy="5136340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Gate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25709F-714C-4884-C0D7-69628A3A4431}"/>
              </a:ext>
            </a:extLst>
          </p:cNvPr>
          <p:cNvSpPr/>
          <p:nvPr/>
        </p:nvSpPr>
        <p:spPr>
          <a:xfrm>
            <a:off x="3191224" y="3264931"/>
            <a:ext cx="1310136" cy="3014032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Prepare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FDE45FD-6B18-514C-DEDB-FAA5386FF3EF}"/>
              </a:ext>
            </a:extLst>
          </p:cNvPr>
          <p:cNvSpPr/>
          <p:nvPr/>
        </p:nvSpPr>
        <p:spPr>
          <a:xfrm>
            <a:off x="9067052" y="1171939"/>
            <a:ext cx="1310136" cy="2413649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In Flight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BB3199-0A51-7A56-D4A9-C771F06AD8FE}"/>
              </a:ext>
            </a:extLst>
          </p:cNvPr>
          <p:cNvSpPr/>
          <p:nvPr/>
        </p:nvSpPr>
        <p:spPr>
          <a:xfrm>
            <a:off x="10528040" y="1171940"/>
            <a:ext cx="1310136" cy="5126260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Landed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5967F03-39E7-EC1F-6F71-DB2B079EBAEA}"/>
              </a:ext>
            </a:extLst>
          </p:cNvPr>
          <p:cNvSpPr/>
          <p:nvPr/>
        </p:nvSpPr>
        <p:spPr>
          <a:xfrm>
            <a:off x="6123495" y="1171213"/>
            <a:ext cx="1310136" cy="5116181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Airport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890669-72A6-D51F-55CE-EAF6201283D8}"/>
              </a:ext>
            </a:extLst>
          </p:cNvPr>
          <p:cNvSpPr/>
          <p:nvPr/>
        </p:nvSpPr>
        <p:spPr>
          <a:xfrm>
            <a:off x="9055766" y="3686981"/>
            <a:ext cx="1344355" cy="2611219"/>
          </a:xfrm>
          <a:prstGeom prst="rect">
            <a:avLst/>
          </a:prstGeom>
          <a:solidFill>
            <a:schemeClr val="accent4">
              <a:lumMod val="40000"/>
              <a:lumOff val="60000"/>
              <a:alpha val="15430"/>
            </a:schemeClr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Transfer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A5D26-871E-6D81-9725-2B9F0A4ED982}"/>
              </a:ext>
            </a:extLst>
          </p:cNvPr>
          <p:cNvSpPr txBox="1"/>
          <p:nvPr/>
        </p:nvSpPr>
        <p:spPr>
          <a:xfrm>
            <a:off x="487680" y="557349"/>
            <a:ext cx="604333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GB"/>
              <a:t>Flight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353F0F4-0444-0C09-D71B-F85CF97B6731}"/>
              </a:ext>
            </a:extLst>
          </p:cNvPr>
          <p:cNvSpPr/>
          <p:nvPr/>
        </p:nvSpPr>
        <p:spPr>
          <a:xfrm>
            <a:off x="3323150" y="4263160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visa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153F699-0AB3-5D33-FEF1-E224F0BE1A9B}"/>
              </a:ext>
            </a:extLst>
          </p:cNvPr>
          <p:cNvSpPr/>
          <p:nvPr/>
        </p:nvSpPr>
        <p:spPr>
          <a:xfrm>
            <a:off x="3323150" y="477261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children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3A8C10F-1354-7733-2E5F-26C722E89BD1}"/>
              </a:ext>
            </a:extLst>
          </p:cNvPr>
          <p:cNvSpPr/>
          <p:nvPr/>
        </p:nvSpPr>
        <p:spPr>
          <a:xfrm>
            <a:off x="3323150" y="528206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vaccines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06A59604-AB9B-6B08-6B3C-CC2F6E3C45EB}"/>
              </a:ext>
            </a:extLst>
          </p:cNvPr>
          <p:cNvSpPr/>
          <p:nvPr/>
        </p:nvSpPr>
        <p:spPr>
          <a:xfrm>
            <a:off x="3293744" y="168377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ticket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FD72538-9219-884B-7CA3-77FA6004B9EF}"/>
              </a:ext>
            </a:extLst>
          </p:cNvPr>
          <p:cNvSpPr/>
          <p:nvPr/>
        </p:nvSpPr>
        <p:spPr>
          <a:xfrm>
            <a:off x="4791855" y="4445297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ride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B0D2E29E-4E5F-5681-9F80-F01A3412A722}"/>
              </a:ext>
            </a:extLst>
          </p:cNvPr>
          <p:cNvSpPr/>
          <p:nvPr/>
        </p:nvSpPr>
        <p:spPr>
          <a:xfrm>
            <a:off x="4791855" y="4948235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terminal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E59E99A-F046-4894-E8AD-1721F1160C8E}"/>
              </a:ext>
            </a:extLst>
          </p:cNvPr>
          <p:cNvSpPr/>
          <p:nvPr/>
        </p:nvSpPr>
        <p:spPr>
          <a:xfrm>
            <a:off x="3323150" y="376135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CE6F543-1984-92AD-A48B-BEEB235CE62C}"/>
              </a:ext>
            </a:extLst>
          </p:cNvPr>
          <p:cNvSpPr/>
          <p:nvPr/>
        </p:nvSpPr>
        <p:spPr>
          <a:xfrm>
            <a:off x="4791855" y="5463103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delays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96A2AB3-F998-E0E3-8F6E-C60714FEE772}"/>
              </a:ext>
            </a:extLst>
          </p:cNvPr>
          <p:cNvSpPr/>
          <p:nvPr/>
        </p:nvSpPr>
        <p:spPr>
          <a:xfrm>
            <a:off x="4785378" y="1651189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check-in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F54B366-138B-925C-7FA2-C2DD6BAAADD9}"/>
              </a:ext>
            </a:extLst>
          </p:cNvPr>
          <p:cNvSpPr/>
          <p:nvPr/>
        </p:nvSpPr>
        <p:spPr>
          <a:xfrm>
            <a:off x="3293744" y="2189986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ancillary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8A33A12-F68C-A514-92EF-E9126FB54294}"/>
              </a:ext>
            </a:extLst>
          </p:cNvPr>
          <p:cNvSpPr/>
          <p:nvPr/>
        </p:nvSpPr>
        <p:spPr>
          <a:xfrm>
            <a:off x="7749852" y="308246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water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7979638-5C38-7132-E9E3-116FC1837EF4}"/>
              </a:ext>
            </a:extLst>
          </p:cNvPr>
          <p:cNvSpPr/>
          <p:nvPr/>
        </p:nvSpPr>
        <p:spPr>
          <a:xfrm>
            <a:off x="7749852" y="358654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board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288F144-6ADF-2E9C-36C3-999019D4F801}"/>
              </a:ext>
            </a:extLst>
          </p:cNvPr>
          <p:cNvSpPr/>
          <p:nvPr/>
        </p:nvSpPr>
        <p:spPr>
          <a:xfrm>
            <a:off x="3323150" y="5771636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52B9D6A0-8FDD-9B62-EB87-458BC43CC97E}"/>
              </a:ext>
            </a:extLst>
          </p:cNvPr>
          <p:cNvSpPr/>
          <p:nvPr/>
        </p:nvSpPr>
        <p:spPr>
          <a:xfrm>
            <a:off x="4772700" y="215740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9AD83C5E-9183-8EB7-42B7-3D02C1973BA4}"/>
              </a:ext>
            </a:extLst>
          </p:cNvPr>
          <p:cNvSpPr/>
          <p:nvPr/>
        </p:nvSpPr>
        <p:spPr>
          <a:xfrm>
            <a:off x="9193744" y="166594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seat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317270E-75CA-B392-0E4E-BC186F019C1C}"/>
              </a:ext>
            </a:extLst>
          </p:cNvPr>
          <p:cNvSpPr/>
          <p:nvPr/>
        </p:nvSpPr>
        <p:spPr>
          <a:xfrm>
            <a:off x="9193744" y="2124221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DFF93DA-5D08-655E-E3F1-25E04BF5B393}"/>
              </a:ext>
            </a:extLst>
          </p:cNvPr>
          <p:cNvSpPr/>
          <p:nvPr/>
        </p:nvSpPr>
        <p:spPr>
          <a:xfrm>
            <a:off x="9193744" y="2593668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8B871D0-E788-FBC4-8BEE-98EED7A2ED41}"/>
              </a:ext>
            </a:extLst>
          </p:cNvPr>
          <p:cNvSpPr/>
          <p:nvPr/>
        </p:nvSpPr>
        <p:spPr>
          <a:xfrm>
            <a:off x="9193744" y="3081381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food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2C3F01CB-713F-DB3B-82F0-C9B70B659473}"/>
              </a:ext>
            </a:extLst>
          </p:cNvPr>
          <p:cNvSpPr/>
          <p:nvPr/>
        </p:nvSpPr>
        <p:spPr>
          <a:xfrm>
            <a:off x="10663441" y="2144690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bags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B4D4F86-3C95-94ED-65E6-F6227905731D}"/>
              </a:ext>
            </a:extLst>
          </p:cNvPr>
          <p:cNvSpPr/>
          <p:nvPr/>
        </p:nvSpPr>
        <p:spPr>
          <a:xfrm>
            <a:off x="10654731" y="166992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border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80E26605-50E6-20E7-C225-DE37946FB2B1}"/>
              </a:ext>
            </a:extLst>
          </p:cNvPr>
          <p:cNvSpPr/>
          <p:nvPr/>
        </p:nvSpPr>
        <p:spPr>
          <a:xfrm>
            <a:off x="9216677" y="4757443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navigate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89CF5019-0BB6-46BC-EE11-A50C20F46EA7}"/>
              </a:ext>
            </a:extLst>
          </p:cNvPr>
          <p:cNvSpPr/>
          <p:nvPr/>
        </p:nvSpPr>
        <p:spPr>
          <a:xfrm>
            <a:off x="10654732" y="262290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ride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F7F1C5F8-326C-36A8-F602-2180AECBC3CA}"/>
              </a:ext>
            </a:extLst>
          </p:cNvPr>
          <p:cNvSpPr/>
          <p:nvPr/>
        </p:nvSpPr>
        <p:spPr>
          <a:xfrm>
            <a:off x="7749851" y="4072935"/>
            <a:ext cx="1056751" cy="35542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lounge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2B7651FF-C06D-779C-EE56-09096CFFF53D}"/>
              </a:ext>
            </a:extLst>
          </p:cNvPr>
          <p:cNvSpPr/>
          <p:nvPr/>
        </p:nvSpPr>
        <p:spPr>
          <a:xfrm>
            <a:off x="6250187" y="2610518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D6A51D4-DE54-2D2C-C6D0-F40D920295E1}"/>
              </a:ext>
            </a:extLst>
          </p:cNvPr>
          <p:cNvSpPr/>
          <p:nvPr/>
        </p:nvSpPr>
        <p:spPr>
          <a:xfrm>
            <a:off x="6256026" y="213135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bags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BC11F7E1-EB5B-0E69-F912-F5BDE8116AB0}"/>
              </a:ext>
            </a:extLst>
          </p:cNvPr>
          <p:cNvSpPr/>
          <p:nvPr/>
        </p:nvSpPr>
        <p:spPr>
          <a:xfrm>
            <a:off x="6256026" y="165608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A79B769D-D4F8-7B95-FB0C-CD5F31632013}"/>
              </a:ext>
            </a:extLst>
          </p:cNvPr>
          <p:cNvSpPr/>
          <p:nvPr/>
        </p:nvSpPr>
        <p:spPr>
          <a:xfrm>
            <a:off x="7756916" y="2615900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internet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B3A7391B-5666-EE62-04A5-76D9B6E0E8AD}"/>
              </a:ext>
            </a:extLst>
          </p:cNvPr>
          <p:cNvSpPr/>
          <p:nvPr/>
        </p:nvSpPr>
        <p:spPr>
          <a:xfrm>
            <a:off x="7756916" y="2140642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food</a:t>
            </a:r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E58FCBFF-1923-670C-554A-181838097692}"/>
              </a:ext>
            </a:extLst>
          </p:cNvPr>
          <p:cNvSpPr/>
          <p:nvPr/>
        </p:nvSpPr>
        <p:spPr>
          <a:xfrm>
            <a:off x="7741917" y="167969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shop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AF2FE7A2-05E6-50BE-5477-0084FB0F889E}"/>
              </a:ext>
            </a:extLst>
          </p:cNvPr>
          <p:cNvSpPr/>
          <p:nvPr/>
        </p:nvSpPr>
        <p:spPr>
          <a:xfrm>
            <a:off x="6246293" y="3085788"/>
            <a:ext cx="1056751" cy="601193"/>
          </a:xfrm>
          <a:prstGeom prst="roundRect">
            <a:avLst>
              <a:gd name="adj" fmla="val 79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fast track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9973C86-DAB9-9595-3E70-63D8B96FD5ED}"/>
              </a:ext>
            </a:extLst>
          </p:cNvPr>
          <p:cNvSpPr/>
          <p:nvPr/>
        </p:nvSpPr>
        <p:spPr>
          <a:xfrm>
            <a:off x="6246292" y="3779409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check-in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8D80EBB-AAA4-FDA9-6C39-6765C0B4688F}"/>
              </a:ext>
            </a:extLst>
          </p:cNvPr>
          <p:cNvSpPr/>
          <p:nvPr/>
        </p:nvSpPr>
        <p:spPr>
          <a:xfrm>
            <a:off x="10658784" y="3088754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train</a:t>
            </a: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5B066DFF-E283-1E00-2FC1-E4749B308434}"/>
              </a:ext>
            </a:extLst>
          </p:cNvPr>
          <p:cNvSpPr/>
          <p:nvPr/>
        </p:nvSpPr>
        <p:spPr>
          <a:xfrm>
            <a:off x="9202904" y="4264045"/>
            <a:ext cx="1056751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89774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C90BF-887A-5EAE-603C-788C08BD5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02D01F2-4B64-B4A2-632B-24038B7B4075}"/>
              </a:ext>
            </a:extLst>
          </p:cNvPr>
          <p:cNvSpPr/>
          <p:nvPr/>
        </p:nvSpPr>
        <p:spPr>
          <a:xfrm>
            <a:off x="634201" y="1777643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67417C0-CA43-E929-38AE-AD511BB6EFD9}"/>
              </a:ext>
            </a:extLst>
          </p:cNvPr>
          <p:cNvSpPr/>
          <p:nvPr/>
        </p:nvSpPr>
        <p:spPr>
          <a:xfrm>
            <a:off x="3237926" y="2255797"/>
            <a:ext cx="879565" cy="7206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check-in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43BB3DB-9D20-AA51-4440-90A7DA18DB22}"/>
              </a:ext>
            </a:extLst>
          </p:cNvPr>
          <p:cNvSpPr/>
          <p:nvPr/>
        </p:nvSpPr>
        <p:spPr>
          <a:xfrm>
            <a:off x="3237926" y="3057527"/>
            <a:ext cx="879565" cy="6349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open door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7D85DC3-A739-DFC6-20F3-E71AD8F2ED2D}"/>
              </a:ext>
            </a:extLst>
          </p:cNvPr>
          <p:cNvSpPr/>
          <p:nvPr/>
        </p:nvSpPr>
        <p:spPr>
          <a:xfrm>
            <a:off x="4531147" y="2255795"/>
            <a:ext cx="1645920" cy="360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control a/c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81E599-DF4B-DC71-6E67-0B02E6FD18E4}"/>
              </a:ext>
            </a:extLst>
          </p:cNvPr>
          <p:cNvSpPr/>
          <p:nvPr/>
        </p:nvSpPr>
        <p:spPr>
          <a:xfrm>
            <a:off x="4531147" y="2712995"/>
            <a:ext cx="1645920" cy="360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order food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3A856F-98DE-250F-9F96-797CBBA42435}"/>
              </a:ext>
            </a:extLst>
          </p:cNvPr>
          <p:cNvSpPr/>
          <p:nvPr/>
        </p:nvSpPr>
        <p:spPr>
          <a:xfrm>
            <a:off x="6582018" y="1787164"/>
            <a:ext cx="879565" cy="7190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check out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59C273-3D36-5F80-7661-E8EBA4AB3B82}"/>
              </a:ext>
            </a:extLst>
          </p:cNvPr>
          <p:cNvSpPr/>
          <p:nvPr/>
        </p:nvSpPr>
        <p:spPr>
          <a:xfrm>
            <a:off x="4531147" y="3178904"/>
            <a:ext cx="1645920" cy="360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ask help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E7B70D4-A5D1-B750-B13F-E05E18CA6E82}"/>
              </a:ext>
            </a:extLst>
          </p:cNvPr>
          <p:cNvSpPr/>
          <p:nvPr/>
        </p:nvSpPr>
        <p:spPr>
          <a:xfrm>
            <a:off x="6582018" y="2589445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invoice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1225E06-0DC8-6B0B-8A6E-7D5420BF5022}"/>
              </a:ext>
            </a:extLst>
          </p:cNvPr>
          <p:cNvSpPr/>
          <p:nvPr/>
        </p:nvSpPr>
        <p:spPr>
          <a:xfrm>
            <a:off x="4531147" y="1787164"/>
            <a:ext cx="1645920" cy="360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AF14E3-FB58-1645-2A7D-0A79C98B7F9F}"/>
              </a:ext>
            </a:extLst>
          </p:cNvPr>
          <p:cNvSpPr/>
          <p:nvPr/>
        </p:nvSpPr>
        <p:spPr>
          <a:xfrm>
            <a:off x="491574" y="1114698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Before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F72CE3-AEE9-B836-04A5-CA429AAC28AF}"/>
              </a:ext>
            </a:extLst>
          </p:cNvPr>
          <p:cNvSpPr/>
          <p:nvPr/>
        </p:nvSpPr>
        <p:spPr>
          <a:xfrm>
            <a:off x="3096183" y="1114698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Arrival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BA8D71-776E-FAA5-3F15-33FEDB68DB37}"/>
              </a:ext>
            </a:extLst>
          </p:cNvPr>
          <p:cNvSpPr/>
          <p:nvPr/>
        </p:nvSpPr>
        <p:spPr>
          <a:xfrm>
            <a:off x="4380697" y="1110344"/>
            <a:ext cx="1938118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Stay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42CB5D0-4840-DC0D-8579-274B987B1549}"/>
              </a:ext>
            </a:extLst>
          </p:cNvPr>
          <p:cNvSpPr/>
          <p:nvPr/>
        </p:nvSpPr>
        <p:spPr>
          <a:xfrm>
            <a:off x="6440274" y="1110344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Leave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06B343B-A7DB-0411-419F-29426669E071}"/>
              </a:ext>
            </a:extLst>
          </p:cNvPr>
          <p:cNvSpPr/>
          <p:nvPr/>
        </p:nvSpPr>
        <p:spPr>
          <a:xfrm>
            <a:off x="641707" y="2271580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asks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BA7867-BC56-A798-782F-08E81E0E62F1}"/>
              </a:ext>
            </a:extLst>
          </p:cNvPr>
          <p:cNvSpPr/>
          <p:nvPr/>
        </p:nvSpPr>
        <p:spPr>
          <a:xfrm>
            <a:off x="1791469" y="1110343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</a:rPr>
              <a:t>Travel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BB912B-6FBD-E82D-DB24-809DA5C831B8}"/>
              </a:ext>
            </a:extLst>
          </p:cNvPr>
          <p:cNvSpPr/>
          <p:nvPr/>
        </p:nvSpPr>
        <p:spPr>
          <a:xfrm>
            <a:off x="1933213" y="1781996"/>
            <a:ext cx="879565" cy="3927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drive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207A25F-9805-8F81-1935-C28BEE305D6A}"/>
              </a:ext>
            </a:extLst>
          </p:cNvPr>
          <p:cNvSpPr/>
          <p:nvPr/>
        </p:nvSpPr>
        <p:spPr>
          <a:xfrm>
            <a:off x="1935623" y="2271579"/>
            <a:ext cx="879565" cy="40140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delays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8F17907-D1A1-02AF-CFFC-A3E405C9C02F}"/>
              </a:ext>
            </a:extLst>
          </p:cNvPr>
          <p:cNvSpPr/>
          <p:nvPr/>
        </p:nvSpPr>
        <p:spPr>
          <a:xfrm>
            <a:off x="1927842" y="2764153"/>
            <a:ext cx="879565" cy="6539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lost flights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745FFD-DC7A-A3F6-A280-D3AF8C45A4C4}"/>
              </a:ext>
            </a:extLst>
          </p:cNvPr>
          <p:cNvSpPr/>
          <p:nvPr/>
        </p:nvSpPr>
        <p:spPr>
          <a:xfrm>
            <a:off x="4531147" y="3626036"/>
            <a:ext cx="1645920" cy="3603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66A8B9B-439A-0FEE-DCBB-018E92CC913E}"/>
              </a:ext>
            </a:extLst>
          </p:cNvPr>
          <p:cNvSpPr/>
          <p:nvPr/>
        </p:nvSpPr>
        <p:spPr>
          <a:xfrm>
            <a:off x="639483" y="2765517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30843E-4F86-7905-3CDC-46D4F3D4A920}"/>
              </a:ext>
            </a:extLst>
          </p:cNvPr>
          <p:cNvSpPr/>
          <p:nvPr/>
        </p:nvSpPr>
        <p:spPr>
          <a:xfrm>
            <a:off x="7724788" y="1114698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j-lt"/>
                <a:cs typeface="Arial" panose="020B0604020202020204" pitchFamily="34" charset="0"/>
              </a:rPr>
              <a:t>Sell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FAC7B1-904C-260F-654D-2592E53BDD47}"/>
              </a:ext>
            </a:extLst>
          </p:cNvPr>
          <p:cNvSpPr txBox="1"/>
          <p:nvPr/>
        </p:nvSpPr>
        <p:spPr>
          <a:xfrm>
            <a:off x="487680" y="557349"/>
            <a:ext cx="575479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GB"/>
              <a:t>Hotel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21335B9-AD26-6F50-3514-F6014BFF6E8F}"/>
              </a:ext>
            </a:extLst>
          </p:cNvPr>
          <p:cNvSpPr/>
          <p:nvPr/>
        </p:nvSpPr>
        <p:spPr>
          <a:xfrm>
            <a:off x="6582018" y="3064610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rate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1F892C45-36A6-B8EB-E83F-35542CD75FC5}"/>
              </a:ext>
            </a:extLst>
          </p:cNvPr>
          <p:cNvSpPr/>
          <p:nvPr/>
        </p:nvSpPr>
        <p:spPr>
          <a:xfrm>
            <a:off x="7866531" y="1776288"/>
            <a:ext cx="879565" cy="62727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news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letter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FAB2DD1-C7DC-2C0D-057B-AAFFB098C9F7}"/>
              </a:ext>
            </a:extLst>
          </p:cNvPr>
          <p:cNvSpPr/>
          <p:nvPr/>
        </p:nvSpPr>
        <p:spPr>
          <a:xfrm>
            <a:off x="9150304" y="1780642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B45651A-E079-F691-02A9-A59025186E4E}"/>
              </a:ext>
            </a:extLst>
          </p:cNvPr>
          <p:cNvSpPr/>
          <p:nvPr/>
        </p:nvSpPr>
        <p:spPr>
          <a:xfrm>
            <a:off x="9008560" y="1114698"/>
            <a:ext cx="1163055" cy="3000104"/>
          </a:xfrm>
          <a:prstGeom prst="rect">
            <a:avLst/>
          </a:prstGeom>
          <a:noFill/>
          <a:ln w="28575">
            <a:solidFill>
              <a:schemeClr val="tx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anchor="t"/>
          <a:lstStyle/>
          <a:p>
            <a:pPr algn="ctr"/>
            <a:r>
              <a:rPr lang="en-GB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j-lt"/>
                <a:cs typeface="Arial" panose="020B0604020202020204" pitchFamily="34" charset="0"/>
              </a:rPr>
              <a:t>Return</a:t>
            </a:r>
            <a:endParaRPr lang="en-GB">
              <a:solidFill>
                <a:sysClr val="windowText" lastClr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1E0E9AB-D0AF-07CA-9F2E-7BE2DC3F3C20}"/>
              </a:ext>
            </a:extLst>
          </p:cNvPr>
          <p:cNvSpPr/>
          <p:nvPr/>
        </p:nvSpPr>
        <p:spPr>
          <a:xfrm>
            <a:off x="6582018" y="3560055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bags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9AE0F7A-EBF9-EE44-B6E7-46FD680139D3}"/>
              </a:ext>
            </a:extLst>
          </p:cNvPr>
          <p:cNvSpPr/>
          <p:nvPr/>
        </p:nvSpPr>
        <p:spPr>
          <a:xfrm>
            <a:off x="3237926" y="1776288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bags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1DE9930-434D-B0E9-AC4D-C058BBD5FE71}"/>
              </a:ext>
            </a:extLst>
          </p:cNvPr>
          <p:cNvSpPr/>
          <p:nvPr/>
        </p:nvSpPr>
        <p:spPr>
          <a:xfrm>
            <a:off x="9150303" y="2254980"/>
            <a:ext cx="879565" cy="3970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r>
              <a:rPr lang="en-GB">
                <a:solidFill>
                  <a:schemeClr val="bg1"/>
                </a:solidFill>
              </a:rPr>
              <a:t>perks</a:t>
            </a:r>
          </a:p>
        </p:txBody>
      </p:sp>
    </p:spTree>
    <p:extLst>
      <p:ext uri="{BB962C8B-B14F-4D97-AF65-F5344CB8AC3E}">
        <p14:creationId xmlns:p14="http://schemas.microsoft.com/office/powerpoint/2010/main" val="324151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F7827F29-A1E3-93F4-E4BD-298EC8935F60}"/>
              </a:ext>
            </a:extLst>
          </p:cNvPr>
          <p:cNvCxnSpPr>
            <a:cxnSpLocks/>
          </p:cNvCxnSpPr>
          <p:nvPr/>
        </p:nvCxnSpPr>
        <p:spPr>
          <a:xfrm>
            <a:off x="9034791" y="4286743"/>
            <a:ext cx="2671557" cy="0"/>
          </a:xfrm>
          <a:prstGeom prst="straightConnector1">
            <a:avLst/>
          </a:prstGeom>
          <a:ln w="38100" cap="rnd">
            <a:solidFill>
              <a:schemeClr val="bg2">
                <a:lumMod val="40000"/>
                <a:lumOff val="60000"/>
              </a:schemeClr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197BE37A-4615-9014-663B-82D35BF1A607}"/>
              </a:ext>
            </a:extLst>
          </p:cNvPr>
          <p:cNvGrpSpPr/>
          <p:nvPr/>
        </p:nvGrpSpPr>
        <p:grpSpPr>
          <a:xfrm>
            <a:off x="9333325" y="3976758"/>
            <a:ext cx="604535" cy="604257"/>
            <a:chOff x="9541069" y="3854069"/>
            <a:chExt cx="604535" cy="604257"/>
          </a:xfrm>
        </p:grpSpPr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BC1C5C3F-2421-D953-DE49-5F8742F98D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41069" y="3854069"/>
              <a:ext cx="602999" cy="6014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50" name="Picture 16" descr="Enlighten NFC smart poster touchpoints interactive information">
              <a:extLst>
                <a:ext uri="{FF2B5EF4-FFF2-40B4-BE49-F238E27FC236}">
                  <a16:creationId xmlns:a16="http://schemas.microsoft.com/office/drawing/2014/main" id="{61346B82-FC8E-8680-4F73-2D696A92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466" y="3855188"/>
              <a:ext cx="603138" cy="603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8A248C-B21E-9755-8165-0AA612450FB7}"/>
              </a:ext>
            </a:extLst>
          </p:cNvPr>
          <p:cNvCxnSpPr>
            <a:cxnSpLocks/>
          </p:cNvCxnSpPr>
          <p:nvPr/>
        </p:nvCxnSpPr>
        <p:spPr>
          <a:xfrm>
            <a:off x="1342239" y="1724510"/>
            <a:ext cx="9588616" cy="0"/>
          </a:xfrm>
          <a:prstGeom prst="straightConnector1">
            <a:avLst/>
          </a:prstGeom>
          <a:ln w="38100" cap="rnd">
            <a:solidFill>
              <a:schemeClr val="accent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6C3A737-7B36-03C8-EADD-AA9EA4B7CE72}"/>
              </a:ext>
            </a:extLst>
          </p:cNvPr>
          <p:cNvGrpSpPr/>
          <p:nvPr/>
        </p:nvGrpSpPr>
        <p:grpSpPr>
          <a:xfrm>
            <a:off x="122335" y="986591"/>
            <a:ext cx="1419750" cy="1684704"/>
            <a:chOff x="717954" y="986591"/>
            <a:chExt cx="1419750" cy="168470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008E73-720C-3A90-BCFE-7FAB7EAD4480}"/>
                </a:ext>
              </a:extLst>
            </p:cNvPr>
            <p:cNvSpPr txBox="1"/>
            <p:nvPr/>
          </p:nvSpPr>
          <p:spPr>
            <a:xfrm>
              <a:off x="993563" y="986591"/>
              <a:ext cx="868533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🧑‍🦰</a:t>
              </a:r>
              <a:endParaRPr lang="en-US" sz="8000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D20A413D-726A-D35F-77C0-1962704CF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954" y="2086520"/>
              <a:ext cx="14197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user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traveler)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7E0DCEED-363D-6286-C7C5-C48D1718C86F}"/>
              </a:ext>
            </a:extLst>
          </p:cNvPr>
          <p:cNvGrpSpPr/>
          <p:nvPr/>
        </p:nvGrpSpPr>
        <p:grpSpPr>
          <a:xfrm>
            <a:off x="10705026" y="1170512"/>
            <a:ext cx="1419750" cy="1461939"/>
            <a:chOff x="10117796" y="1170512"/>
            <a:chExt cx="1419750" cy="146193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42ECA2-030B-2072-CDE2-84BD4B4038EE}"/>
                </a:ext>
              </a:extLst>
            </p:cNvPr>
            <p:cNvSpPr txBox="1"/>
            <p:nvPr/>
          </p:nvSpPr>
          <p:spPr>
            <a:xfrm>
              <a:off x="10414000" y="1170512"/>
              <a:ext cx="898525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6600" dirty="0"/>
                <a:t>🎯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99C5C-D684-DD1B-DF19-F42601294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7796" y="2047676"/>
              <a:ext cx="141975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outcome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holidays)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60CE28F-84F9-D0D0-BA4C-F11A39AE2ABE}"/>
              </a:ext>
            </a:extLst>
          </p:cNvPr>
          <p:cNvGrpSpPr/>
          <p:nvPr/>
        </p:nvGrpSpPr>
        <p:grpSpPr>
          <a:xfrm>
            <a:off x="4717173" y="1751891"/>
            <a:ext cx="1889688" cy="1309638"/>
            <a:chOff x="5227356" y="414872"/>
            <a:chExt cx="1889688" cy="13096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2B1AE6-8B11-755F-2090-D3F33C11D43C}"/>
                </a:ext>
              </a:extLst>
            </p:cNvPr>
            <p:cNvSpPr txBox="1"/>
            <p:nvPr/>
          </p:nvSpPr>
          <p:spPr>
            <a:xfrm>
              <a:off x="5737934" y="414872"/>
              <a:ext cx="86853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5400" b="0" i="0" u="none" strike="noStrike" kern="1200" cap="none" spc="0" normalizeH="0" baseline="-9000" noProof="0" dirty="0">
                  <a:ln>
                    <a:noFill/>
                  </a:ln>
                  <a:solidFill>
                    <a:srgbClr val="424242">
                      <a:lumMod val="40000"/>
                      <a:lumOff val="60000"/>
                    </a:srgbClr>
                  </a:solidFill>
                  <a:effectLst>
                    <a:glow>
                      <a:srgbClr val="000000"/>
                    </a:glow>
                  </a:effectLst>
                  <a:uLnTx/>
                  <a:uFillTx/>
                  <a:latin typeface="Amazon Ember Display"/>
                  <a:ea typeface="+mn-ea"/>
                  <a:cs typeface="+mn-cs"/>
                </a:rPr>
                <a:t>🤗</a:t>
              </a:r>
              <a:endPara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Display"/>
                <a:ea typeface="+mn-ea"/>
                <a:cs typeface="+mn-cs"/>
              </a:endParaRP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34034890-6AF9-B673-75E9-15E14F0B05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7356" y="1139735"/>
              <a:ext cx="188968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interface host 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travel agent)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0D4A5D-8BB8-5DA8-FC56-A349CA23CF96}"/>
              </a:ext>
            </a:extLst>
          </p:cNvPr>
          <p:cNvCxnSpPr>
            <a:cxnSpLocks/>
            <a:stCxn id="49" idx="2"/>
            <a:endCxn id="16" idx="1"/>
          </p:cNvCxnSpPr>
          <p:nvPr/>
        </p:nvCxnSpPr>
        <p:spPr>
          <a:xfrm rot="16200000" flipH="1">
            <a:off x="4846668" y="1832472"/>
            <a:ext cx="379989" cy="382177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7">
            <a:extLst>
              <a:ext uri="{FF2B5EF4-FFF2-40B4-BE49-F238E27FC236}">
                <a16:creationId xmlns:a16="http://schemas.microsoft.com/office/drawing/2014/main" id="{0C194495-60EF-B1C0-74C9-965CA5DC2D01}"/>
              </a:ext>
            </a:extLst>
          </p:cNvPr>
          <p:cNvCxnSpPr>
            <a:cxnSpLocks/>
            <a:stCxn id="16" idx="3"/>
            <a:endCxn id="73" idx="2"/>
          </p:cNvCxnSpPr>
          <p:nvPr/>
        </p:nvCxnSpPr>
        <p:spPr>
          <a:xfrm flipV="1">
            <a:off x="6096284" y="1792211"/>
            <a:ext cx="270255" cy="421345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7">
            <a:extLst>
              <a:ext uri="{FF2B5EF4-FFF2-40B4-BE49-F238E27FC236}">
                <a16:creationId xmlns:a16="http://schemas.microsoft.com/office/drawing/2014/main" id="{DBA1C88F-617C-B67C-8A32-5FCD69930559}"/>
              </a:ext>
            </a:extLst>
          </p:cNvPr>
          <p:cNvCxnSpPr>
            <a:cxnSpLocks/>
            <a:stCxn id="60" idx="3"/>
            <a:endCxn id="78" idx="0"/>
          </p:cNvCxnSpPr>
          <p:nvPr/>
        </p:nvCxnSpPr>
        <p:spPr>
          <a:xfrm>
            <a:off x="3083608" y="826128"/>
            <a:ext cx="1765982" cy="840552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D9D390A-64B2-9F1C-20D5-B368E79F9BE7}"/>
              </a:ext>
            </a:extLst>
          </p:cNvPr>
          <p:cNvSpPr txBox="1"/>
          <p:nvPr/>
        </p:nvSpPr>
        <p:spPr>
          <a:xfrm>
            <a:off x="1423155" y="1665111"/>
            <a:ext cx="3045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00DBE4-E210-EB94-48A9-CFCFDD1857D6}"/>
              </a:ext>
            </a:extLst>
          </p:cNvPr>
          <p:cNvSpPr txBox="1"/>
          <p:nvPr/>
        </p:nvSpPr>
        <p:spPr>
          <a:xfrm>
            <a:off x="4693288" y="1464235"/>
            <a:ext cx="3045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 </a:t>
            </a:r>
          </a:p>
        </p:txBody>
      </p:sp>
      <p:cxnSp>
        <p:nvCxnSpPr>
          <p:cNvPr id="61" name="Straight Arrow Connector 17">
            <a:extLst>
              <a:ext uri="{FF2B5EF4-FFF2-40B4-BE49-F238E27FC236}">
                <a16:creationId xmlns:a16="http://schemas.microsoft.com/office/drawing/2014/main" id="{7B35E034-6399-85A2-DEDC-EFC2110D24BE}"/>
              </a:ext>
            </a:extLst>
          </p:cNvPr>
          <p:cNvCxnSpPr>
            <a:cxnSpLocks/>
            <a:stCxn id="47" idx="0"/>
            <a:endCxn id="60" idx="1"/>
          </p:cNvCxnSpPr>
          <p:nvPr/>
        </p:nvCxnSpPr>
        <p:spPr>
          <a:xfrm rot="5400000" flipH="1" flipV="1">
            <a:off x="1625871" y="775699"/>
            <a:ext cx="838983" cy="939842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DDD9919-1837-4B49-4735-CE124152499B}"/>
              </a:ext>
            </a:extLst>
          </p:cNvPr>
          <p:cNvGrpSpPr/>
          <p:nvPr/>
        </p:nvGrpSpPr>
        <p:grpSpPr>
          <a:xfrm>
            <a:off x="1854601" y="502962"/>
            <a:ext cx="1889688" cy="1083914"/>
            <a:chOff x="2903226" y="1955342"/>
            <a:chExt cx="1889688" cy="10839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BFD03C-9309-3CC8-CAB4-3649354C1FF1}"/>
                </a:ext>
              </a:extLst>
            </p:cNvPr>
            <p:cNvSpPr txBox="1"/>
            <p:nvPr/>
          </p:nvSpPr>
          <p:spPr>
            <a:xfrm>
              <a:off x="3563908" y="1955342"/>
              <a:ext cx="5683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3600" dirty="0"/>
                <a:t>📨</a:t>
              </a:r>
            </a:p>
          </p:txBody>
        </p:sp>
        <p:sp>
          <p:nvSpPr>
            <p:cNvPr id="69" name="TextBox 12">
              <a:extLst>
                <a:ext uri="{FF2B5EF4-FFF2-40B4-BE49-F238E27FC236}">
                  <a16:creationId xmlns:a16="http://schemas.microsoft.com/office/drawing/2014/main" id="{4003A35C-5C11-407F-C1B0-EBEC39A18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3226" y="2454481"/>
              <a:ext cx="188968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user interface 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email)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AA76A54-AEB0-3CE6-8D0F-29A96F866824}"/>
              </a:ext>
            </a:extLst>
          </p:cNvPr>
          <p:cNvSpPr txBox="1"/>
          <p:nvPr/>
        </p:nvSpPr>
        <p:spPr>
          <a:xfrm>
            <a:off x="6244711" y="1422879"/>
            <a:ext cx="24365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F72066-B349-8324-99F6-11087A4D93E3}"/>
              </a:ext>
            </a:extLst>
          </p:cNvPr>
          <p:cNvSpPr txBox="1"/>
          <p:nvPr/>
        </p:nvSpPr>
        <p:spPr>
          <a:xfrm>
            <a:off x="4697304" y="1666680"/>
            <a:ext cx="304571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 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073E031-EA71-34FD-C573-05E81248D8F1}"/>
              </a:ext>
            </a:extLst>
          </p:cNvPr>
          <p:cNvGrpSpPr/>
          <p:nvPr/>
        </p:nvGrpSpPr>
        <p:grpSpPr>
          <a:xfrm>
            <a:off x="2108990" y="1733488"/>
            <a:ext cx="2635916" cy="1201564"/>
            <a:chOff x="1890876" y="1733488"/>
            <a:chExt cx="2635916" cy="1201564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DC4BEC5-3068-309A-DFA6-1968FEE91963}"/>
                </a:ext>
              </a:extLst>
            </p:cNvPr>
            <p:cNvGrpSpPr/>
            <p:nvPr/>
          </p:nvGrpSpPr>
          <p:grpSpPr>
            <a:xfrm>
              <a:off x="1890876" y="1733488"/>
              <a:ext cx="2411503" cy="584775"/>
              <a:chOff x="2597469" y="2052731"/>
              <a:chExt cx="2411503" cy="584775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3C681C-4AF8-BA65-D881-019742D3E44B}"/>
                  </a:ext>
                </a:extLst>
              </p:cNvPr>
              <p:cNvSpPr txBox="1"/>
              <p:nvPr/>
            </p:nvSpPr>
            <p:spPr>
              <a:xfrm>
                <a:off x="2597469" y="2052731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GB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🧢</a:t>
                </a:r>
                <a:endParaRPr lang="en-US" sz="3200" dirty="0"/>
              </a:p>
            </p:txBody>
          </p:sp>
          <p:sp>
            <p:nvSpPr>
              <p:cNvPr id="83" name="TextBox 12">
                <a:extLst>
                  <a:ext uri="{FF2B5EF4-FFF2-40B4-BE49-F238E27FC236}">
                    <a16:creationId xmlns:a16="http://schemas.microsoft.com/office/drawing/2014/main" id="{D3DC16C6-A2D1-B827-E274-9112702764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30058"/>
                <a:ext cx="20571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preferences &amp; needs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B8029E0-09CA-5DA7-4CE9-EBB5B61183DB}"/>
                </a:ext>
              </a:extLst>
            </p:cNvPr>
            <p:cNvGrpSpPr/>
            <p:nvPr/>
          </p:nvGrpSpPr>
          <p:grpSpPr>
            <a:xfrm>
              <a:off x="1890876" y="2046077"/>
              <a:ext cx="2551583" cy="584775"/>
              <a:chOff x="2597469" y="2052731"/>
              <a:chExt cx="2551583" cy="584775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A0F90EA-9676-496B-0E4E-475846F8FB88}"/>
                  </a:ext>
                </a:extLst>
              </p:cNvPr>
              <p:cNvSpPr txBox="1"/>
              <p:nvPr/>
            </p:nvSpPr>
            <p:spPr>
              <a:xfrm>
                <a:off x="2597469" y="2052731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US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🆔</a:t>
                </a:r>
                <a:endParaRPr lang="en-US" sz="3200" dirty="0"/>
              </a:p>
            </p:txBody>
          </p:sp>
          <p:sp>
            <p:nvSpPr>
              <p:cNvPr id="90" name="TextBox 12">
                <a:extLst>
                  <a:ext uri="{FF2B5EF4-FFF2-40B4-BE49-F238E27FC236}">
                    <a16:creationId xmlns:a16="http://schemas.microsoft.com/office/drawing/2014/main" id="{5E4EF598-6FF1-CBA3-8CBB-A0DF8B0250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30058"/>
                <a:ext cx="219719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identity (e.g. passport)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195A155-72CA-DD73-50AC-FF34B39EB1E7}"/>
                </a:ext>
              </a:extLst>
            </p:cNvPr>
            <p:cNvGrpSpPr/>
            <p:nvPr/>
          </p:nvGrpSpPr>
          <p:grpSpPr>
            <a:xfrm>
              <a:off x="1890876" y="2350277"/>
              <a:ext cx="2635916" cy="584775"/>
              <a:chOff x="2597469" y="2052731"/>
              <a:chExt cx="2635916" cy="584775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A679C18-F9DF-6D68-506B-CA704FBCE385}"/>
                  </a:ext>
                </a:extLst>
              </p:cNvPr>
              <p:cNvSpPr txBox="1"/>
              <p:nvPr/>
            </p:nvSpPr>
            <p:spPr>
              <a:xfrm>
                <a:off x="2597469" y="2052731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US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💳</a:t>
                </a:r>
                <a:endParaRPr lang="en-US" sz="3200" dirty="0"/>
              </a:p>
            </p:txBody>
          </p:sp>
          <p:sp>
            <p:nvSpPr>
              <p:cNvPr id="93" name="TextBox 12">
                <a:extLst>
                  <a:ext uri="{FF2B5EF4-FFF2-40B4-BE49-F238E27FC236}">
                    <a16:creationId xmlns:a16="http://schemas.microsoft.com/office/drawing/2014/main" id="{6FA984D3-1FED-BFFD-C4D6-C1B8E2741C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30058"/>
                <a:ext cx="228152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payment (e.g. PayPal)</a:t>
                </a:r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DF9B46-DBC2-37B5-5DB2-F063C345FCDF}"/>
              </a:ext>
            </a:extLst>
          </p:cNvPr>
          <p:cNvGrpSpPr/>
          <p:nvPr/>
        </p:nvGrpSpPr>
        <p:grpSpPr>
          <a:xfrm>
            <a:off x="6596120" y="190571"/>
            <a:ext cx="2078657" cy="1479794"/>
            <a:chOff x="5132872" y="244716"/>
            <a:chExt cx="2078657" cy="1479794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D1F8DFD-D46F-E512-5B79-05DE54F05DAA}"/>
                </a:ext>
              </a:extLst>
            </p:cNvPr>
            <p:cNvSpPr txBox="1"/>
            <p:nvPr/>
          </p:nvSpPr>
          <p:spPr>
            <a:xfrm>
              <a:off x="5813302" y="244716"/>
              <a:ext cx="717795" cy="110799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GB" sz="6600" baseline="-9000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</a:rPr>
                <a:t>🤵</a:t>
              </a:r>
              <a:endParaRPr lang="en-US" sz="6600" dirty="0"/>
            </a:p>
          </p:txBody>
        </p:sp>
        <p:sp>
          <p:nvSpPr>
            <p:cNvPr id="100" name="TextBox 12">
              <a:extLst>
                <a:ext uri="{FF2B5EF4-FFF2-40B4-BE49-F238E27FC236}">
                  <a16:creationId xmlns:a16="http://schemas.microsoft.com/office/drawing/2014/main" id="{568F8861-8754-BF1C-8045-00B1CD17C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2872" y="1139735"/>
              <a:ext cx="207865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API service broker 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Amadeus DGS)</a:t>
              </a: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0AEE03DB-AED1-21BA-24D4-BC6A7D090F9E}"/>
              </a:ext>
            </a:extLst>
          </p:cNvPr>
          <p:cNvSpPr txBox="1"/>
          <p:nvPr/>
        </p:nvSpPr>
        <p:spPr>
          <a:xfrm>
            <a:off x="6241712" y="1653744"/>
            <a:ext cx="24365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</a:t>
            </a:r>
          </a:p>
        </p:txBody>
      </p:sp>
      <p:cxnSp>
        <p:nvCxnSpPr>
          <p:cNvPr id="102" name="Straight Arrow Connector 17">
            <a:extLst>
              <a:ext uri="{FF2B5EF4-FFF2-40B4-BE49-F238E27FC236}">
                <a16:creationId xmlns:a16="http://schemas.microsoft.com/office/drawing/2014/main" id="{5FA4339D-EF25-06BD-EBD1-B1C98691C62F}"/>
              </a:ext>
            </a:extLst>
          </p:cNvPr>
          <p:cNvCxnSpPr>
            <a:cxnSpLocks/>
            <a:stCxn id="101" idx="0"/>
            <a:endCxn id="99" idx="1"/>
          </p:cNvCxnSpPr>
          <p:nvPr/>
        </p:nvCxnSpPr>
        <p:spPr>
          <a:xfrm rot="5400000" flipH="1" flipV="1">
            <a:off x="6365458" y="742652"/>
            <a:ext cx="909175" cy="913010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C0DFCDA-0573-549A-3334-152907382D25}"/>
              </a:ext>
            </a:extLst>
          </p:cNvPr>
          <p:cNvSpPr txBox="1"/>
          <p:nvPr/>
        </p:nvSpPr>
        <p:spPr>
          <a:xfrm>
            <a:off x="8659413" y="1689303"/>
            <a:ext cx="24365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</a:t>
            </a:r>
          </a:p>
        </p:txBody>
      </p:sp>
      <p:cxnSp>
        <p:nvCxnSpPr>
          <p:cNvPr id="109" name="Straight Arrow Connector 17">
            <a:extLst>
              <a:ext uri="{FF2B5EF4-FFF2-40B4-BE49-F238E27FC236}">
                <a16:creationId xmlns:a16="http://schemas.microsoft.com/office/drawing/2014/main" id="{563F541D-2954-A725-C6AB-D33BF3CD4B15}"/>
              </a:ext>
            </a:extLst>
          </p:cNvPr>
          <p:cNvCxnSpPr>
            <a:cxnSpLocks/>
            <a:stCxn id="99" idx="3"/>
            <a:endCxn id="108" idx="0"/>
          </p:cNvCxnSpPr>
          <p:nvPr/>
        </p:nvCxnSpPr>
        <p:spPr>
          <a:xfrm>
            <a:off x="7994345" y="744569"/>
            <a:ext cx="786896" cy="944734"/>
          </a:xfrm>
          <a:prstGeom prst="bentConnector2">
            <a:avLst/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2B1EC13-006F-4D2A-A302-613268BABF6C}"/>
              </a:ext>
            </a:extLst>
          </p:cNvPr>
          <p:cNvGrpSpPr/>
          <p:nvPr/>
        </p:nvGrpSpPr>
        <p:grpSpPr>
          <a:xfrm>
            <a:off x="6683712" y="1733488"/>
            <a:ext cx="2120727" cy="1201564"/>
            <a:chOff x="7589724" y="1733488"/>
            <a:chExt cx="2120727" cy="1201564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99C136D-B89C-0258-DF31-0C6DD715523F}"/>
                </a:ext>
              </a:extLst>
            </p:cNvPr>
            <p:cNvGrpSpPr/>
            <p:nvPr/>
          </p:nvGrpSpPr>
          <p:grpSpPr>
            <a:xfrm>
              <a:off x="7589724" y="1733488"/>
              <a:ext cx="2083187" cy="584775"/>
              <a:chOff x="2597469" y="2052731"/>
              <a:chExt cx="2083187" cy="584775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CBDD031-A2F8-1FCF-6E74-F51FC469C331}"/>
                  </a:ext>
                </a:extLst>
              </p:cNvPr>
              <p:cNvSpPr txBox="1"/>
              <p:nvPr/>
            </p:nvSpPr>
            <p:spPr>
              <a:xfrm>
                <a:off x="2597469" y="2052731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GB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✈️</a:t>
                </a:r>
                <a:endParaRPr lang="en-US" sz="3200" dirty="0"/>
              </a:p>
            </p:txBody>
          </p:sp>
          <p:sp>
            <p:nvSpPr>
              <p:cNvPr id="120" name="TextBox 12">
                <a:extLst>
                  <a:ext uri="{FF2B5EF4-FFF2-40B4-BE49-F238E27FC236}">
                    <a16:creationId xmlns:a16="http://schemas.microsoft.com/office/drawing/2014/main" id="{EF93C53F-C751-6435-E601-9F549FA675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30058"/>
                <a:ext cx="172879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airline tickets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98207CA-7A09-08DA-B906-CBB5252F6C6E}"/>
                </a:ext>
              </a:extLst>
            </p:cNvPr>
            <p:cNvGrpSpPr/>
            <p:nvPr/>
          </p:nvGrpSpPr>
          <p:grpSpPr>
            <a:xfrm>
              <a:off x="7589724" y="2037688"/>
              <a:ext cx="2120727" cy="584775"/>
              <a:chOff x="2597469" y="2044342"/>
              <a:chExt cx="2120727" cy="584775"/>
            </a:xfrm>
          </p:grpSpPr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A68AA07-2259-FE66-DBE5-22C2BAB100D0}"/>
                  </a:ext>
                </a:extLst>
              </p:cNvPr>
              <p:cNvSpPr txBox="1"/>
              <p:nvPr/>
            </p:nvSpPr>
            <p:spPr>
              <a:xfrm>
                <a:off x="2597469" y="2044342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US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🏨</a:t>
                </a:r>
                <a:endParaRPr lang="en-US" sz="3200" dirty="0"/>
              </a:p>
            </p:txBody>
          </p:sp>
          <p:sp>
            <p:nvSpPr>
              <p:cNvPr id="123" name="TextBox 12">
                <a:extLst>
                  <a:ext uri="{FF2B5EF4-FFF2-40B4-BE49-F238E27FC236}">
                    <a16:creationId xmlns:a16="http://schemas.microsoft.com/office/drawing/2014/main" id="{A05811E8-D659-EDD6-9949-37EF10E493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21669"/>
                <a:ext cx="176633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hotel reservation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27A152EF-042A-672A-D5CA-FE8307BCD543}"/>
                </a:ext>
              </a:extLst>
            </p:cNvPr>
            <p:cNvGrpSpPr/>
            <p:nvPr/>
          </p:nvGrpSpPr>
          <p:grpSpPr>
            <a:xfrm>
              <a:off x="7589724" y="2350277"/>
              <a:ext cx="2097529" cy="584775"/>
              <a:chOff x="2597469" y="2052731"/>
              <a:chExt cx="2097529" cy="584775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4C77ABC-4711-0414-5C27-102A2BF77B92}"/>
                  </a:ext>
                </a:extLst>
              </p:cNvPr>
              <p:cNvSpPr txBox="1"/>
              <p:nvPr/>
            </p:nvSpPr>
            <p:spPr>
              <a:xfrm>
                <a:off x="2597469" y="2052731"/>
                <a:ext cx="482166" cy="58477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r>
                  <a:rPr lang="en-US" sz="3200" baseline="-17000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</a:rPr>
                  <a:t>🚆</a:t>
                </a:r>
                <a:endParaRPr lang="en-US" sz="3200" dirty="0"/>
              </a:p>
            </p:txBody>
          </p:sp>
          <p:sp>
            <p:nvSpPr>
              <p:cNvPr id="126" name="TextBox 12">
                <a:extLst>
                  <a:ext uri="{FF2B5EF4-FFF2-40B4-BE49-F238E27FC236}">
                    <a16:creationId xmlns:a16="http://schemas.microsoft.com/office/drawing/2014/main" id="{EFAD976D-9963-51DD-3A9B-6BF5DA6B0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859" y="2230058"/>
                <a:ext cx="174313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t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i="1" dirty="0">
                    <a:solidFill>
                      <a:schemeClr val="bg2">
                        <a:lumMod val="40000"/>
                        <a:lumOff val="60000"/>
                      </a:schemeClr>
                    </a:solidFill>
                    <a:effectLst>
                      <a:glow>
                        <a:schemeClr val="bg1"/>
                      </a:glow>
                    </a:effectLst>
                    <a:latin typeface="+mn-lt"/>
                  </a:rPr>
                  <a:t>train commute</a:t>
                </a:r>
              </a:p>
            </p:txBody>
          </p:sp>
        </p:grpSp>
      </p:grpSp>
      <p:cxnSp>
        <p:nvCxnSpPr>
          <p:cNvPr id="130" name="Straight Arrow Connector 17">
            <a:extLst>
              <a:ext uri="{FF2B5EF4-FFF2-40B4-BE49-F238E27FC236}">
                <a16:creationId xmlns:a16="http://schemas.microsoft.com/office/drawing/2014/main" id="{998F8FE3-A7B2-17BD-1FDD-A2304AE84B4D}"/>
              </a:ext>
            </a:extLst>
          </p:cNvPr>
          <p:cNvCxnSpPr>
            <a:cxnSpLocks/>
            <a:stCxn id="133" idx="2"/>
            <a:endCxn id="139" idx="2"/>
          </p:cNvCxnSpPr>
          <p:nvPr/>
        </p:nvCxnSpPr>
        <p:spPr>
          <a:xfrm rot="5400000" flipH="1" flipV="1">
            <a:off x="5615433" y="-1957982"/>
            <a:ext cx="7257" cy="7487215"/>
          </a:xfrm>
          <a:prstGeom prst="bentConnector3">
            <a:avLst>
              <a:gd name="adj1" fmla="val -21530233"/>
            </a:avLst>
          </a:prstGeom>
          <a:ln w="381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DA781B0-1903-9438-F295-B17FC1070E75}"/>
              </a:ext>
            </a:extLst>
          </p:cNvPr>
          <p:cNvSpPr txBox="1"/>
          <p:nvPr/>
        </p:nvSpPr>
        <p:spPr>
          <a:xfrm>
            <a:off x="1753627" y="1419922"/>
            <a:ext cx="243656" cy="3693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l"/>
            <a:r>
              <a:rPr lang="en-US" dirty="0"/>
              <a:t>    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66DE8DB-22CF-B0D6-6667-2499889551D7}"/>
              </a:ext>
            </a:extLst>
          </p:cNvPr>
          <p:cNvGrpSpPr/>
          <p:nvPr/>
        </p:nvGrpSpPr>
        <p:grpSpPr>
          <a:xfrm>
            <a:off x="9154765" y="486116"/>
            <a:ext cx="2635916" cy="1295881"/>
            <a:chOff x="9456769" y="486116"/>
            <a:chExt cx="2635916" cy="1295881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5217371-59F2-A4F4-2EC8-639B660761E9}"/>
                </a:ext>
              </a:extLst>
            </p:cNvPr>
            <p:cNvSpPr txBox="1"/>
            <p:nvPr/>
          </p:nvSpPr>
          <p:spPr>
            <a:xfrm>
              <a:off x="9542846" y="1412665"/>
              <a:ext cx="243656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    </a:t>
              </a: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4B65EFA-B191-D75D-1E6B-A69F606BE614}"/>
                </a:ext>
              </a:extLst>
            </p:cNvPr>
            <p:cNvGrpSpPr/>
            <p:nvPr/>
          </p:nvGrpSpPr>
          <p:grpSpPr>
            <a:xfrm>
              <a:off x="9456769" y="486116"/>
              <a:ext cx="2635916" cy="1201564"/>
              <a:chOff x="7589724" y="1733488"/>
              <a:chExt cx="2635916" cy="1201564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65660FBF-89EC-5BD1-4B4C-F7195D73896E}"/>
                  </a:ext>
                </a:extLst>
              </p:cNvPr>
              <p:cNvGrpSpPr/>
              <p:nvPr/>
            </p:nvGrpSpPr>
            <p:grpSpPr>
              <a:xfrm>
                <a:off x="7589724" y="1733488"/>
                <a:ext cx="2411503" cy="584775"/>
                <a:chOff x="2597469" y="2052731"/>
                <a:chExt cx="2411503" cy="584775"/>
              </a:xfrm>
            </p:grpSpPr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AA85DEC8-178C-1088-E854-8292C910380E}"/>
                    </a:ext>
                  </a:extLst>
                </p:cNvPr>
                <p:cNvSpPr txBox="1"/>
                <p:nvPr/>
              </p:nvSpPr>
              <p:spPr>
                <a:xfrm>
                  <a:off x="2597469" y="2052731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GB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🗺️</a:t>
                  </a:r>
                  <a:endParaRPr lang="en-US" sz="3200" dirty="0"/>
                </a:p>
              </p:txBody>
            </p:sp>
            <p:sp>
              <p:nvSpPr>
                <p:cNvPr id="154" name="TextBox 12">
                  <a:extLst>
                    <a:ext uri="{FF2B5EF4-FFF2-40B4-BE49-F238E27FC236}">
                      <a16:creationId xmlns:a16="http://schemas.microsoft.com/office/drawing/2014/main" id="{E63D77C3-2C04-317E-0271-0112BB6393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30058"/>
                  <a:ext cx="205711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indoor navigation</a:t>
                  </a:r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FAF3AAF-C096-9003-E0FC-9E54B02F9D7C}"/>
                  </a:ext>
                </a:extLst>
              </p:cNvPr>
              <p:cNvGrpSpPr/>
              <p:nvPr/>
            </p:nvGrpSpPr>
            <p:grpSpPr>
              <a:xfrm>
                <a:off x="7589724" y="2052678"/>
                <a:ext cx="2551583" cy="584775"/>
                <a:chOff x="2597469" y="2059332"/>
                <a:chExt cx="2551583" cy="584775"/>
              </a:xfrm>
            </p:grpSpPr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B2E98244-F0BD-3051-FC29-D4865A94A265}"/>
                    </a:ext>
                  </a:extLst>
                </p:cNvPr>
                <p:cNvSpPr txBox="1"/>
                <p:nvPr/>
              </p:nvSpPr>
              <p:spPr>
                <a:xfrm>
                  <a:off x="2597469" y="2059332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US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🛃</a:t>
                  </a:r>
                  <a:endParaRPr lang="en-US" sz="3200" dirty="0"/>
                </a:p>
              </p:txBody>
            </p:sp>
            <p:sp>
              <p:nvSpPr>
                <p:cNvPr id="152" name="TextBox 12">
                  <a:extLst>
                    <a:ext uri="{FF2B5EF4-FFF2-40B4-BE49-F238E27FC236}">
                      <a16:creationId xmlns:a16="http://schemas.microsoft.com/office/drawing/2014/main" id="{4145DAD3-DFBC-560F-639C-5201752488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21669"/>
                  <a:ext cx="219719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security controls</a:t>
                  </a: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C5C8125-EAB5-FFCA-F49F-2BBEE11F81BB}"/>
                  </a:ext>
                </a:extLst>
              </p:cNvPr>
              <p:cNvGrpSpPr/>
              <p:nvPr/>
            </p:nvGrpSpPr>
            <p:grpSpPr>
              <a:xfrm>
                <a:off x="7589724" y="2350277"/>
                <a:ext cx="2635916" cy="584775"/>
                <a:chOff x="2597469" y="2052731"/>
                <a:chExt cx="2635916" cy="584775"/>
              </a:xfrm>
            </p:grpSpPr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3E151FCD-9B6A-77AE-CD49-1341108FFD2A}"/>
                    </a:ext>
                  </a:extLst>
                </p:cNvPr>
                <p:cNvSpPr txBox="1"/>
                <p:nvPr/>
              </p:nvSpPr>
              <p:spPr>
                <a:xfrm>
                  <a:off x="2597469" y="2052731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US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🍲</a:t>
                  </a:r>
                  <a:endParaRPr lang="en-US" sz="3200" dirty="0"/>
                </a:p>
              </p:txBody>
            </p:sp>
            <p:sp>
              <p:nvSpPr>
                <p:cNvPr id="150" name="TextBox 12">
                  <a:extLst>
                    <a:ext uri="{FF2B5EF4-FFF2-40B4-BE49-F238E27FC236}">
                      <a16:creationId xmlns:a16="http://schemas.microsoft.com/office/drawing/2014/main" id="{1A127094-F347-D147-12A5-FE09FD40F19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30058"/>
                  <a:ext cx="228152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transactions</a:t>
                  </a:r>
                </a:p>
              </p:txBody>
            </p:sp>
          </p:grp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CEFA5F4-E748-AE8B-AA06-AC40F2F94F4B}"/>
              </a:ext>
            </a:extLst>
          </p:cNvPr>
          <p:cNvGrpSpPr/>
          <p:nvPr/>
        </p:nvGrpSpPr>
        <p:grpSpPr>
          <a:xfrm>
            <a:off x="9471401" y="2282275"/>
            <a:ext cx="2635916" cy="1295881"/>
            <a:chOff x="9456769" y="486116"/>
            <a:chExt cx="2635916" cy="1295881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3FEF761-1BC8-7BA9-D37E-6926E8B43F01}"/>
                </a:ext>
              </a:extLst>
            </p:cNvPr>
            <p:cNvSpPr txBox="1"/>
            <p:nvPr/>
          </p:nvSpPr>
          <p:spPr>
            <a:xfrm>
              <a:off x="9542846" y="1412665"/>
              <a:ext cx="243656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dirty="0"/>
                <a:t>    </a:t>
              </a: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88A65F4-75C1-3A62-9657-79EB196C9B1B}"/>
                </a:ext>
              </a:extLst>
            </p:cNvPr>
            <p:cNvGrpSpPr/>
            <p:nvPr/>
          </p:nvGrpSpPr>
          <p:grpSpPr>
            <a:xfrm>
              <a:off x="9456769" y="486116"/>
              <a:ext cx="2635916" cy="1201564"/>
              <a:chOff x="7589724" y="1733488"/>
              <a:chExt cx="2635916" cy="1201564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8ADED87C-D542-4DC9-A371-13623CAC90B9}"/>
                  </a:ext>
                </a:extLst>
              </p:cNvPr>
              <p:cNvGrpSpPr/>
              <p:nvPr/>
            </p:nvGrpSpPr>
            <p:grpSpPr>
              <a:xfrm>
                <a:off x="7589724" y="1733488"/>
                <a:ext cx="2411503" cy="584775"/>
                <a:chOff x="2597469" y="2052731"/>
                <a:chExt cx="2411503" cy="584775"/>
              </a:xfrm>
            </p:grpSpPr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ACE7D13B-A544-1FF5-C013-B44EF5527121}"/>
                    </a:ext>
                  </a:extLst>
                </p:cNvPr>
                <p:cNvSpPr txBox="1"/>
                <p:nvPr/>
              </p:nvSpPr>
              <p:spPr>
                <a:xfrm>
                  <a:off x="2597469" y="2052731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GB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👀</a:t>
                  </a:r>
                  <a:endParaRPr lang="en-US" sz="3200" dirty="0"/>
                </a:p>
              </p:txBody>
            </p:sp>
            <p:sp>
              <p:nvSpPr>
                <p:cNvPr id="171" name="TextBox 12">
                  <a:extLst>
                    <a:ext uri="{FF2B5EF4-FFF2-40B4-BE49-F238E27FC236}">
                      <a16:creationId xmlns:a16="http://schemas.microsoft.com/office/drawing/2014/main" id="{7DCDAB39-6805-5367-E9C3-046273D1F1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30058"/>
                  <a:ext cx="205711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vision</a:t>
                  </a:r>
                </a:p>
              </p:txBody>
            </p: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33D86EF-6407-95D2-78BE-9DB5894364C6}"/>
                  </a:ext>
                </a:extLst>
              </p:cNvPr>
              <p:cNvGrpSpPr/>
              <p:nvPr/>
            </p:nvGrpSpPr>
            <p:grpSpPr>
              <a:xfrm>
                <a:off x="7589724" y="2037688"/>
                <a:ext cx="2551583" cy="584775"/>
                <a:chOff x="2597469" y="2044342"/>
                <a:chExt cx="2551583" cy="584775"/>
              </a:xfrm>
            </p:grpSpPr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12E2535E-FD4A-BDF8-A529-2D486B785932}"/>
                    </a:ext>
                  </a:extLst>
                </p:cNvPr>
                <p:cNvSpPr txBox="1"/>
                <p:nvPr/>
              </p:nvSpPr>
              <p:spPr>
                <a:xfrm>
                  <a:off x="2597469" y="2044342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US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💬</a:t>
                  </a:r>
                  <a:endParaRPr lang="en-US" sz="3200" dirty="0"/>
                </a:p>
              </p:txBody>
            </p:sp>
            <p:sp>
              <p:nvSpPr>
                <p:cNvPr id="169" name="TextBox 12">
                  <a:extLst>
                    <a:ext uri="{FF2B5EF4-FFF2-40B4-BE49-F238E27FC236}">
                      <a16:creationId xmlns:a16="http://schemas.microsoft.com/office/drawing/2014/main" id="{5A00E46B-DF2D-5E6F-CD84-D1D412F470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21669"/>
                  <a:ext cx="219719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speech</a:t>
                  </a:r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10830E8-B73B-CFCD-BAB3-2F631AD5AC88}"/>
                  </a:ext>
                </a:extLst>
              </p:cNvPr>
              <p:cNvGrpSpPr/>
              <p:nvPr/>
            </p:nvGrpSpPr>
            <p:grpSpPr>
              <a:xfrm>
                <a:off x="7589724" y="2350277"/>
                <a:ext cx="2635916" cy="584775"/>
                <a:chOff x="2597469" y="2052731"/>
                <a:chExt cx="2635916" cy="584775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1D048E8B-02E0-4DBF-F642-2848EF5DA07F}"/>
                    </a:ext>
                  </a:extLst>
                </p:cNvPr>
                <p:cNvSpPr txBox="1"/>
                <p:nvPr/>
              </p:nvSpPr>
              <p:spPr>
                <a:xfrm>
                  <a:off x="2597469" y="2052731"/>
                  <a:ext cx="482166" cy="584775"/>
                </a:xfrm>
                <a:prstGeom prst="rect">
                  <a:avLst/>
                </a:prstGeom>
                <a:noFill/>
              </p:spPr>
              <p:txBody>
                <a:bodyPr wrap="square" anchor="t">
                  <a:spAutoFit/>
                </a:bodyPr>
                <a:lstStyle/>
                <a:p>
                  <a:r>
                    <a:rPr lang="en-US" sz="3200" baseline="-17000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</a:rPr>
                    <a:t>👜</a:t>
                  </a:r>
                  <a:endParaRPr lang="en-US" sz="3200" dirty="0"/>
                </a:p>
              </p:txBody>
            </p:sp>
            <p:sp>
              <p:nvSpPr>
                <p:cNvPr id="167" name="TextBox 12">
                  <a:extLst>
                    <a:ext uri="{FF2B5EF4-FFF2-40B4-BE49-F238E27FC236}">
                      <a16:creationId xmlns:a16="http://schemas.microsoft.com/office/drawing/2014/main" id="{C026C332-2442-3A1E-6C9C-A4779A5E22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1859" y="2230058"/>
                  <a:ext cx="2281526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t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en-US" sz="1600" i="1" dirty="0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effectLst>
                        <a:glow>
                          <a:schemeClr val="bg1"/>
                        </a:glow>
                      </a:effectLst>
                      <a:latin typeface="+mn-lt"/>
                    </a:rPr>
                    <a:t>wallet </a:t>
                  </a:r>
                </a:p>
              </p:txBody>
            </p:sp>
          </p:grpSp>
        </p:grp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6B9B1AD-BD3A-BBCA-6FBD-12B7EEF369C8}"/>
              </a:ext>
            </a:extLst>
          </p:cNvPr>
          <p:cNvCxnSpPr>
            <a:cxnSpLocks/>
          </p:cNvCxnSpPr>
          <p:nvPr/>
        </p:nvCxnSpPr>
        <p:spPr>
          <a:xfrm>
            <a:off x="327171" y="4288268"/>
            <a:ext cx="3164765" cy="0"/>
          </a:xfrm>
          <a:prstGeom prst="straightConnector1">
            <a:avLst/>
          </a:prstGeom>
          <a:ln w="38100" cap="rnd">
            <a:solidFill>
              <a:schemeClr val="bg2">
                <a:lumMod val="40000"/>
                <a:lumOff val="60000"/>
              </a:schemeClr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8C58C411-EA78-7105-186B-32766BECD6B7}"/>
              </a:ext>
            </a:extLst>
          </p:cNvPr>
          <p:cNvGrpSpPr/>
          <p:nvPr/>
        </p:nvGrpSpPr>
        <p:grpSpPr>
          <a:xfrm>
            <a:off x="299160" y="3957404"/>
            <a:ext cx="3347698" cy="1217762"/>
            <a:chOff x="525663" y="3843104"/>
            <a:chExt cx="3347698" cy="1217762"/>
          </a:xfrm>
        </p:grpSpPr>
        <p:pic>
          <p:nvPicPr>
            <p:cNvPr id="1026" name="Picture 2" descr="Whatsapp Icon PNG, Vector, PSD, and Clipart With Transparent ...">
              <a:extLst>
                <a:ext uri="{FF2B5EF4-FFF2-40B4-BE49-F238E27FC236}">
                  <a16:creationId xmlns:a16="http://schemas.microsoft.com/office/drawing/2014/main" id="{CAF7F16E-BA22-930D-D37A-A91C79B2E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5512" y="3843104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0" name="TextBox 12">
              <a:extLst>
                <a:ext uri="{FF2B5EF4-FFF2-40B4-BE49-F238E27FC236}">
                  <a16:creationId xmlns:a16="http://schemas.microsoft.com/office/drawing/2014/main" id="{6C8E2A99-A346-B258-B7BD-124209A24A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663" y="4476091"/>
              <a:ext cx="334769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natural language apps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WhatsApp @Meta)</a:t>
              </a:r>
            </a:p>
          </p:txBody>
        </p:sp>
      </p:grp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69B99669-272F-B200-ADB3-28AE932C30B9}"/>
              </a:ext>
            </a:extLst>
          </p:cNvPr>
          <p:cNvCxnSpPr>
            <a:cxnSpLocks/>
          </p:cNvCxnSpPr>
          <p:nvPr/>
        </p:nvCxnSpPr>
        <p:spPr>
          <a:xfrm>
            <a:off x="3785054" y="4286743"/>
            <a:ext cx="2636457" cy="0"/>
          </a:xfrm>
          <a:prstGeom prst="straightConnector1">
            <a:avLst/>
          </a:prstGeom>
          <a:ln w="38100" cap="rnd">
            <a:solidFill>
              <a:schemeClr val="bg2">
                <a:lumMod val="40000"/>
                <a:lumOff val="60000"/>
              </a:schemeClr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DB2C25C1-8A90-C82B-6D12-7F3E5EF79FC4}"/>
              </a:ext>
            </a:extLst>
          </p:cNvPr>
          <p:cNvGrpSpPr/>
          <p:nvPr/>
        </p:nvGrpSpPr>
        <p:grpSpPr>
          <a:xfrm>
            <a:off x="3814953" y="3957404"/>
            <a:ext cx="2515175" cy="1232973"/>
            <a:chOff x="4197271" y="3843104"/>
            <a:chExt cx="2515175" cy="1232973"/>
          </a:xfrm>
        </p:grpSpPr>
        <p:sp>
          <p:nvSpPr>
            <p:cNvPr id="178" name="TextBox 12">
              <a:extLst>
                <a:ext uri="{FF2B5EF4-FFF2-40B4-BE49-F238E27FC236}">
                  <a16:creationId xmlns:a16="http://schemas.microsoft.com/office/drawing/2014/main" id="{A9974D35-1A31-5FD2-251A-D23C1EC6F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7271" y="4491302"/>
              <a:ext cx="25151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GenAI UX workflows</a:t>
              </a:r>
              <a:b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</a:br>
              <a:r>
                <a:rPr lang="en-US" altLang="en-US" sz="1600" i="1" dirty="0">
                  <a:solidFill>
                    <a:schemeClr val="bg2">
                      <a:lumMod val="40000"/>
                      <a:lumOff val="60000"/>
                    </a:schemeClr>
                  </a:solidFill>
                  <a:effectLst>
                    <a:glow>
                      <a:schemeClr val="bg1"/>
                    </a:glow>
                  </a:effectLst>
                  <a:latin typeface="+mn-lt"/>
                </a:rPr>
                <a:t>(e.g. ChatGPT @OpenAI)</a:t>
              </a:r>
            </a:p>
          </p:txBody>
        </p:sp>
        <p:pic>
          <p:nvPicPr>
            <p:cNvPr id="1028" name="Picture 4" descr="Chat GPT: Revolutionizing Communication w/ Advanced AI">
              <a:extLst>
                <a:ext uri="{FF2B5EF4-FFF2-40B4-BE49-F238E27FC236}">
                  <a16:creationId xmlns:a16="http://schemas.microsoft.com/office/drawing/2014/main" id="{AE63C04E-2DDB-8136-1C42-583C6C02E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58" y="3843104"/>
              <a:ext cx="6480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8243E65D-937C-0FA4-3A6F-8E7908ECB64D}"/>
              </a:ext>
            </a:extLst>
          </p:cNvPr>
          <p:cNvCxnSpPr>
            <a:cxnSpLocks/>
          </p:cNvCxnSpPr>
          <p:nvPr/>
        </p:nvCxnSpPr>
        <p:spPr>
          <a:xfrm>
            <a:off x="6665158" y="4286743"/>
            <a:ext cx="2122473" cy="0"/>
          </a:xfrm>
          <a:prstGeom prst="straightConnector1">
            <a:avLst/>
          </a:prstGeom>
          <a:ln w="38100" cap="rnd">
            <a:solidFill>
              <a:schemeClr val="bg2">
                <a:lumMod val="40000"/>
                <a:lumOff val="60000"/>
              </a:schemeClr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AWS Bedrock Runtime - Overview (O11) | OutSystems">
            <a:extLst>
              <a:ext uri="{FF2B5EF4-FFF2-40B4-BE49-F238E27FC236}">
                <a16:creationId xmlns:a16="http://schemas.microsoft.com/office/drawing/2014/main" id="{C67F8517-0928-6A08-4797-4FD2310DD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394" y="3942391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2">
            <a:extLst>
              <a:ext uri="{FF2B5EF4-FFF2-40B4-BE49-F238E27FC236}">
                <a16:creationId xmlns:a16="http://schemas.microsoft.com/office/drawing/2014/main" id="{0988EF8D-4D76-4780-E7B7-CB6D8BA9C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3048" y="4605602"/>
            <a:ext cx="276669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  <a:t>RAG reasoning over PKI</a:t>
            </a:r>
            <a:b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</a:br>
            <a: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  <a:t>(e.g. Bedrock Agents @AWS)</a:t>
            </a:r>
          </a:p>
        </p:txBody>
      </p:sp>
      <p:sp>
        <p:nvSpPr>
          <p:cNvPr id="1042" name="TextBox 12">
            <a:extLst>
              <a:ext uri="{FF2B5EF4-FFF2-40B4-BE49-F238E27FC236}">
                <a16:creationId xmlns:a16="http://schemas.microsoft.com/office/drawing/2014/main" id="{CD1F4136-AAE3-56B6-64AB-4A8D25CB4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036" y="4605601"/>
            <a:ext cx="30433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  <a:t>speak with places &amp; things</a:t>
            </a:r>
            <a:b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</a:br>
            <a: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  <a:t>(NFC, IoT, HTTPS, AI/ML)</a:t>
            </a: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1CA52996-63F9-B25F-1AC7-7BBEBB9AB34E}"/>
              </a:ext>
            </a:extLst>
          </p:cNvPr>
          <p:cNvSpPr txBox="1"/>
          <p:nvPr/>
        </p:nvSpPr>
        <p:spPr>
          <a:xfrm>
            <a:off x="10026886" y="3920632"/>
            <a:ext cx="959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dirty="0"/>
              <a:t>🤖</a:t>
            </a: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11F09A6-7F74-5DA5-DC48-EE6D9EA5DB1C}"/>
              </a:ext>
            </a:extLst>
          </p:cNvPr>
          <p:cNvGrpSpPr/>
          <p:nvPr/>
        </p:nvGrpSpPr>
        <p:grpSpPr>
          <a:xfrm>
            <a:off x="10924877" y="3930448"/>
            <a:ext cx="686521" cy="686521"/>
            <a:chOff x="9610752" y="4965618"/>
            <a:chExt cx="686521" cy="686521"/>
          </a:xfrm>
        </p:grpSpPr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CC058342-AED8-3DCD-80AB-0F2DEAE10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2513" y="5008176"/>
              <a:ext cx="602999" cy="6014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61" name="Picture 22" descr="Fingerprint - Free files and folders icons">
              <a:extLst>
                <a:ext uri="{FF2B5EF4-FFF2-40B4-BE49-F238E27FC236}">
                  <a16:creationId xmlns:a16="http://schemas.microsoft.com/office/drawing/2014/main" id="{F1B54FA0-AD89-AA42-7E13-9F40431AB4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0752" y="4965618"/>
              <a:ext cx="686521" cy="686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3" name="Straight Arrow Connector 1062">
            <a:extLst>
              <a:ext uri="{FF2B5EF4-FFF2-40B4-BE49-F238E27FC236}">
                <a16:creationId xmlns:a16="http://schemas.microsoft.com/office/drawing/2014/main" id="{A3DBFEE2-349D-431F-6729-D64512CD6F41}"/>
              </a:ext>
            </a:extLst>
          </p:cNvPr>
          <p:cNvCxnSpPr>
            <a:cxnSpLocks/>
          </p:cNvCxnSpPr>
          <p:nvPr/>
        </p:nvCxnSpPr>
        <p:spPr>
          <a:xfrm flipV="1">
            <a:off x="327171" y="5842795"/>
            <a:ext cx="11335027" cy="199"/>
          </a:xfrm>
          <a:prstGeom prst="straightConnector1">
            <a:avLst/>
          </a:prstGeom>
          <a:ln w="38100" cap="rnd">
            <a:solidFill>
              <a:schemeClr val="bg2">
                <a:lumMod val="40000"/>
                <a:lumOff val="60000"/>
              </a:schemeClr>
            </a:solidFill>
            <a:round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2">
            <a:extLst>
              <a:ext uri="{FF2B5EF4-FFF2-40B4-BE49-F238E27FC236}">
                <a16:creationId xmlns:a16="http://schemas.microsoft.com/office/drawing/2014/main" id="{FAA858AD-2074-2E2B-DA35-A83DC0075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1773" y="6254767"/>
            <a:ext cx="33476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glow>
                    <a:schemeClr val="bg1"/>
                  </a:glow>
                </a:effectLst>
                <a:latin typeface="+mn-lt"/>
              </a:rPr>
              <a:t>Natural Language Web (NLWeb)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4B87D12D-5697-34B8-42B0-DA9C77941407}"/>
              </a:ext>
            </a:extLst>
          </p:cNvPr>
          <p:cNvGrpSpPr/>
          <p:nvPr/>
        </p:nvGrpSpPr>
        <p:grpSpPr>
          <a:xfrm>
            <a:off x="5783321" y="5478592"/>
            <a:ext cx="720000" cy="718097"/>
            <a:chOff x="3003287" y="5671660"/>
            <a:chExt cx="720000" cy="718097"/>
          </a:xfrm>
        </p:grpSpPr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762B2F48-B8F8-01E1-8226-EDE89CFFE6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3287" y="5671660"/>
              <a:ext cx="720000" cy="718097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FDEFA342-8DFC-3B5A-3E9F-7F25C8BDA829}"/>
                </a:ext>
              </a:extLst>
            </p:cNvPr>
            <p:cNvSpPr txBox="1"/>
            <p:nvPr/>
          </p:nvSpPr>
          <p:spPr>
            <a:xfrm>
              <a:off x="3127998" y="5864529"/>
              <a:ext cx="5417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/>
                <a:t>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91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  <p:bldP spid="73" grpId="0"/>
      <p:bldP spid="73" grpId="1"/>
      <p:bldP spid="78" grpId="0"/>
      <p:bldP spid="101" grpId="0"/>
      <p:bldP spid="133" grpId="0"/>
      <p:bldP spid="187" grpId="0"/>
      <p:bldP spid="1042" grpId="0"/>
      <p:bldP spid="1047" grpId="0"/>
      <p:bldP spid="1071" grpId="0"/>
    </p:bldLst>
  </p:timing>
</p:sld>
</file>

<file path=ppt/theme/theme1.xml><?xml version="1.0" encoding="utf-8"?>
<a:theme xmlns:a="http://schemas.openxmlformats.org/drawingml/2006/main" name="AWS">
  <a:themeElements>
    <a:clrScheme name="Custom 1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89BDEE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2_Template_20220602_jk" id="{4D40DF26-0619-F045-92CA-85A149055DE4}" vid="{7DC3BE44-FE2F-D447-8D75-5EE52C00B4F1}"/>
    </a:ext>
  </a:extLst>
</a:theme>
</file>

<file path=ppt/theme/theme2.xml><?xml version="1.0" encoding="utf-8"?>
<a:theme xmlns:a="http://schemas.openxmlformats.org/drawingml/2006/main" name="1_AWS">
  <a:themeElements>
    <a:clrScheme name="Custom 75">
      <a:dk1>
        <a:srgbClr val="000000"/>
      </a:dk1>
      <a:lt1>
        <a:srgbClr val="FFFFFF"/>
      </a:lt1>
      <a:dk2>
        <a:srgbClr val="424242"/>
      </a:dk2>
      <a:lt2>
        <a:srgbClr val="E7E6E6"/>
      </a:lt2>
      <a:accent1>
        <a:srgbClr val="EE7674"/>
      </a:accent1>
      <a:accent2>
        <a:srgbClr val="EB975C"/>
      </a:accent2>
      <a:accent3>
        <a:srgbClr val="D8B83E"/>
      </a:accent3>
      <a:accent4>
        <a:srgbClr val="77AD41"/>
      </a:accent4>
      <a:accent5>
        <a:srgbClr val="4E68E3"/>
      </a:accent5>
      <a:accent6>
        <a:srgbClr val="AA87F0"/>
      </a:accent6>
      <a:hlink>
        <a:srgbClr val="5DADFD"/>
      </a:hlink>
      <a:folHlink>
        <a:srgbClr val="5DADFD"/>
      </a:folHlink>
    </a:clrScheme>
    <a:fontScheme name="Custom 1">
      <a:majorFont>
        <a:latin typeface="Amazon Ember Display"/>
        <a:ea typeface=""/>
        <a:cs typeface=""/>
      </a:majorFont>
      <a:minorFont>
        <a:latin typeface="Amazon Ember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5F086DE-2965-45A4-BDC6-88E6C1D0FF43}" vid="{D15E4270-0100-4A1F-8542-E99C62EE8F22}"/>
    </a:ext>
  </a:extLst>
</a:theme>
</file>

<file path=ppt/theme/theme3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re:Inforce 2022b">
      <a:dk1>
        <a:srgbClr val="000000"/>
      </a:dk1>
      <a:lt1>
        <a:sysClr val="window" lastClr="FFFFFF"/>
      </a:lt1>
      <a:dk2>
        <a:srgbClr val="0000A3"/>
      </a:dk2>
      <a:lt2>
        <a:srgbClr val="F2F4F4"/>
      </a:lt2>
      <a:accent1>
        <a:srgbClr val="1ED35D"/>
      </a:accent1>
      <a:accent2>
        <a:srgbClr val="41B1E8"/>
      </a:accent2>
      <a:accent3>
        <a:srgbClr val="34FF82"/>
      </a:accent3>
      <a:accent4>
        <a:srgbClr val="A548D8"/>
      </a:accent4>
      <a:accent5>
        <a:srgbClr val="E50086"/>
      </a:accent5>
      <a:accent6>
        <a:srgbClr val="4B28E3"/>
      </a:accent6>
      <a:hlink>
        <a:srgbClr val="34FF82"/>
      </a:hlink>
      <a:folHlink>
        <a:srgbClr val="34FF82"/>
      </a:folHlink>
    </a:clrScheme>
    <a:fontScheme name="Ember Heavy and Normal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</Template>
  <TotalTime>52184</TotalTime>
  <Words>602</Words>
  <Application>Microsoft Macintosh PowerPoint</Application>
  <PresentationFormat>Widescreen</PresentationFormat>
  <Paragraphs>315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Menlo</vt:lpstr>
      <vt:lpstr>Wingdings</vt:lpstr>
      <vt:lpstr>Segoe UI</vt:lpstr>
      <vt:lpstr>Arial</vt:lpstr>
      <vt:lpstr>Amazon Ember</vt:lpstr>
      <vt:lpstr>Amazon Ember Display</vt:lpstr>
      <vt:lpstr>Amazon Ember Heavy</vt:lpstr>
      <vt:lpstr>Lucida Console</vt:lpstr>
      <vt:lpstr>AWS</vt:lpstr>
      <vt:lpstr>1_AWS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SriHari Thotapalli</dc:creator>
  <cp:lastModifiedBy>Fonseca, Jorge</cp:lastModifiedBy>
  <cp:revision>171</cp:revision>
  <dcterms:created xsi:type="dcterms:W3CDTF">2022-10-07T16:14:37Z</dcterms:created>
  <dcterms:modified xsi:type="dcterms:W3CDTF">2025-03-21T15:07:24Z</dcterms:modified>
</cp:coreProperties>
</file>